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0.37755102040816324</c:v>
                </c:pt>
                <c:pt idx="1">
                  <c:v>0.62244897959183676</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713994736"/>
        <c:axId val="-713989296"/>
      </c:barChart>
      <c:valAx>
        <c:axId val="-713989296"/>
        <c:scaling>
          <c:orientation val="minMax"/>
        </c:scaling>
        <c:delete val="1"/>
        <c:axPos val="t"/>
        <c:numFmt formatCode="0%" sourceLinked="1"/>
        <c:majorTickMark val="out"/>
        <c:minorTickMark val="none"/>
        <c:tickLblPos val="nextTo"/>
        <c:crossAx val="-713994736"/>
        <c:crosses val="autoZero"/>
        <c:crossBetween val="between"/>
      </c:valAx>
      <c:catAx>
        <c:axId val="-713994736"/>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713989296"/>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13991472"/>
        <c:axId val="-71398984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7.1468720941528998</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13988208"/>
        <c:axId val="-713990928"/>
      </c:barChart>
      <c:catAx>
        <c:axId val="-713991472"/>
        <c:scaling>
          <c:orientation val="minMax"/>
        </c:scaling>
        <c:delete val="1"/>
        <c:axPos val="b"/>
        <c:numFmt formatCode="General" sourceLinked="1"/>
        <c:majorTickMark val="none"/>
        <c:minorTickMark val="none"/>
        <c:tickLblPos val="nextTo"/>
        <c:crossAx val="-713989840"/>
        <c:crosses val="autoZero"/>
        <c:auto val="1"/>
        <c:lblAlgn val="ctr"/>
        <c:lblOffset val="100"/>
        <c:noMultiLvlLbl val="0"/>
      </c:catAx>
      <c:valAx>
        <c:axId val="-71398984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3991472"/>
        <c:crosses val="autoZero"/>
        <c:crossBetween val="between"/>
      </c:valAx>
      <c:valAx>
        <c:axId val="-7139909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3988208"/>
        <c:crosses val="max"/>
        <c:crossBetween val="between"/>
      </c:valAx>
      <c:catAx>
        <c:axId val="-713988208"/>
        <c:scaling>
          <c:orientation val="minMax"/>
        </c:scaling>
        <c:delete val="1"/>
        <c:axPos val="b"/>
        <c:numFmt formatCode="General" sourceLinked="1"/>
        <c:majorTickMark val="out"/>
        <c:minorTickMark val="none"/>
        <c:tickLblPos val="nextTo"/>
        <c:crossAx val="-7139909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0.28758424879655653</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0.10367975947158392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1.0824019223768655</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0.10367975947158392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0.10825214939305994</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928875824"/>
        <c:axId val="-5974651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7.0235696111582397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597477152"/>
        <c:axId val="-597478784"/>
      </c:scatterChart>
      <c:catAx>
        <c:axId val="-928875824"/>
        <c:scaling>
          <c:orientation val="minMax"/>
        </c:scaling>
        <c:delete val="1"/>
        <c:axPos val="l"/>
        <c:numFmt formatCode="General" sourceLinked="1"/>
        <c:majorTickMark val="out"/>
        <c:minorTickMark val="none"/>
        <c:tickLblPos val="nextTo"/>
        <c:crossAx val="-597465184"/>
        <c:crosses val="autoZero"/>
        <c:auto val="1"/>
        <c:lblAlgn val="ctr"/>
        <c:lblOffset val="100"/>
        <c:noMultiLvlLbl val="0"/>
      </c:catAx>
      <c:valAx>
        <c:axId val="-5974651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28875824"/>
        <c:crosses val="autoZero"/>
        <c:crossBetween val="between"/>
      </c:valAx>
      <c:valAx>
        <c:axId val="-597478784"/>
        <c:scaling>
          <c:orientation val="minMax"/>
          <c:min val="0"/>
        </c:scaling>
        <c:delete val="1"/>
        <c:axPos val="r"/>
        <c:numFmt formatCode="#;;0" sourceLinked="0"/>
        <c:majorTickMark val="out"/>
        <c:minorTickMark val="none"/>
        <c:tickLblPos val="nextTo"/>
        <c:crossAx val="-597477152"/>
        <c:crosses val="max"/>
        <c:crossBetween val="midCat"/>
        <c:majorUnit val="1"/>
      </c:valAx>
      <c:valAx>
        <c:axId val="-5974771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4787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0.15661651583369096</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0.10551077499855221</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1.1015174636974994</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0.10551077499855221</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0.14255164523483543</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597470080"/>
        <c:axId val="-5974766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7.4003525076120704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597479328"/>
        <c:axId val="-597472800"/>
      </c:scatterChart>
      <c:catAx>
        <c:axId val="-597470080"/>
        <c:scaling>
          <c:orientation val="minMax"/>
        </c:scaling>
        <c:delete val="1"/>
        <c:axPos val="l"/>
        <c:numFmt formatCode="General" sourceLinked="1"/>
        <c:majorTickMark val="out"/>
        <c:minorTickMark val="none"/>
        <c:tickLblPos val="nextTo"/>
        <c:crossAx val="-597476608"/>
        <c:crosses val="autoZero"/>
        <c:auto val="1"/>
        <c:lblAlgn val="ctr"/>
        <c:lblOffset val="100"/>
        <c:noMultiLvlLbl val="0"/>
      </c:catAx>
      <c:valAx>
        <c:axId val="-5974766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7470080"/>
        <c:crosses val="autoZero"/>
        <c:crossBetween val="between"/>
      </c:valAx>
      <c:valAx>
        <c:axId val="-597472800"/>
        <c:scaling>
          <c:orientation val="minMax"/>
          <c:min val="0"/>
        </c:scaling>
        <c:delete val="1"/>
        <c:axPos val="r"/>
        <c:numFmt formatCode="#;;0" sourceLinked="0"/>
        <c:majorTickMark val="out"/>
        <c:minorTickMark val="none"/>
        <c:tickLblPos val="nextTo"/>
        <c:crossAx val="-597479328"/>
        <c:crosses val="max"/>
        <c:crossBetween val="midCat"/>
        <c:majorUnit val="1"/>
      </c:valAx>
      <c:valAx>
        <c:axId val="-59747932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4728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0.17959057237580822</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0.33785553176193339</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9.4191596269574518E-2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0.98334684989190713</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9.4191596269574518E-2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0.30026076942365165</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597475520"/>
        <c:axId val="-5974668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7.0166941636883902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597476064"/>
        <c:axId val="-597473344"/>
      </c:scatterChart>
      <c:catAx>
        <c:axId val="-597475520"/>
        <c:scaling>
          <c:orientation val="minMax"/>
        </c:scaling>
        <c:delete val="1"/>
        <c:axPos val="l"/>
        <c:numFmt formatCode="General" sourceLinked="1"/>
        <c:majorTickMark val="out"/>
        <c:minorTickMark val="none"/>
        <c:tickLblPos val="nextTo"/>
        <c:crossAx val="-597466816"/>
        <c:crosses val="autoZero"/>
        <c:auto val="1"/>
        <c:lblAlgn val="ctr"/>
        <c:lblOffset val="100"/>
        <c:noMultiLvlLbl val="0"/>
      </c:catAx>
      <c:valAx>
        <c:axId val="-5974668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7475520"/>
        <c:crosses val="autoZero"/>
        <c:crossBetween val="between"/>
      </c:valAx>
      <c:valAx>
        <c:axId val="-597473344"/>
        <c:scaling>
          <c:orientation val="minMax"/>
          <c:min val="0"/>
        </c:scaling>
        <c:delete val="1"/>
        <c:axPos val="r"/>
        <c:numFmt formatCode="#;;0" sourceLinked="0"/>
        <c:majorTickMark val="out"/>
        <c:minorTickMark val="none"/>
        <c:tickLblPos val="nextTo"/>
        <c:crossAx val="-597476064"/>
        <c:crosses val="max"/>
        <c:crossBetween val="midCat"/>
        <c:majorUnit val="1"/>
      </c:valAx>
      <c:valAx>
        <c:axId val="-5974760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47334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597474976"/>
        <c:axId val="-59747443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8.4320211102566862</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597471712"/>
        <c:axId val="-597469536"/>
      </c:barChart>
      <c:catAx>
        <c:axId val="-597474976"/>
        <c:scaling>
          <c:orientation val="minMax"/>
        </c:scaling>
        <c:delete val="1"/>
        <c:axPos val="b"/>
        <c:numFmt formatCode="General" sourceLinked="1"/>
        <c:majorTickMark val="none"/>
        <c:minorTickMark val="none"/>
        <c:tickLblPos val="nextTo"/>
        <c:crossAx val="-597474432"/>
        <c:crosses val="autoZero"/>
        <c:auto val="1"/>
        <c:lblAlgn val="ctr"/>
        <c:lblOffset val="100"/>
        <c:noMultiLvlLbl val="0"/>
      </c:catAx>
      <c:valAx>
        <c:axId val="-59747443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474976"/>
        <c:crosses val="autoZero"/>
        <c:crossBetween val="between"/>
      </c:valAx>
      <c:valAx>
        <c:axId val="-5974695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7471712"/>
        <c:crosses val="max"/>
        <c:crossBetween val="between"/>
      </c:valAx>
      <c:catAx>
        <c:axId val="-597471712"/>
        <c:scaling>
          <c:orientation val="minMax"/>
        </c:scaling>
        <c:delete val="1"/>
        <c:axPos val="b"/>
        <c:numFmt formatCode="General" sourceLinked="1"/>
        <c:majorTickMark val="out"/>
        <c:minorTickMark val="none"/>
        <c:tickLblPos val="nextTo"/>
        <c:crossAx val="-5974695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0.30076924581853159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0.14432064745193607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1.5066870046459124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0.14432064745193784</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0.51766326318062994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0.32120132469520257</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97466272"/>
        <c:axId val="-5974738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7.4091491207873101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597468992"/>
        <c:axId val="-597477696"/>
      </c:scatterChart>
      <c:catAx>
        <c:axId val="-597466272"/>
        <c:scaling>
          <c:orientation val="minMax"/>
        </c:scaling>
        <c:delete val="1"/>
        <c:axPos val="l"/>
        <c:numFmt formatCode="General" sourceLinked="1"/>
        <c:majorTickMark val="out"/>
        <c:minorTickMark val="none"/>
        <c:tickLblPos val="nextTo"/>
        <c:crossAx val="-597473888"/>
        <c:crosses val="autoZero"/>
        <c:auto val="1"/>
        <c:lblAlgn val="ctr"/>
        <c:lblOffset val="100"/>
        <c:noMultiLvlLbl val="0"/>
      </c:catAx>
      <c:valAx>
        <c:axId val="-5974738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7466272"/>
        <c:crosses val="autoZero"/>
        <c:crossBetween val="between"/>
      </c:valAx>
      <c:valAx>
        <c:axId val="-597477696"/>
        <c:scaling>
          <c:orientation val="minMax"/>
          <c:min val="0"/>
        </c:scaling>
        <c:delete val="1"/>
        <c:axPos val="r"/>
        <c:numFmt formatCode="#;;0" sourceLinked="0"/>
        <c:majorTickMark val="out"/>
        <c:minorTickMark val="none"/>
        <c:tickLblPos val="nextTo"/>
        <c:crossAx val="-597468992"/>
        <c:crosses val="max"/>
        <c:crossBetween val="midCat"/>
        <c:majorUnit val="1"/>
      </c:valAx>
      <c:valAx>
        <c:axId val="-5974689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4776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7.8452900859554475E-2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4.3327276461472053E-2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0.4523305954052006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4.3327276461472053E-2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4.8491732662009568E-2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97468448"/>
        <c:axId val="-5974679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9.8112149966147406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597471168"/>
        <c:axId val="-597472256"/>
      </c:scatterChart>
      <c:catAx>
        <c:axId val="-597468448"/>
        <c:scaling>
          <c:orientation val="minMax"/>
        </c:scaling>
        <c:delete val="1"/>
        <c:axPos val="l"/>
        <c:numFmt formatCode="General" sourceLinked="1"/>
        <c:majorTickMark val="out"/>
        <c:minorTickMark val="none"/>
        <c:tickLblPos val="nextTo"/>
        <c:crossAx val="-597467904"/>
        <c:crosses val="autoZero"/>
        <c:auto val="1"/>
        <c:lblAlgn val="ctr"/>
        <c:lblOffset val="100"/>
        <c:noMultiLvlLbl val="0"/>
      </c:catAx>
      <c:valAx>
        <c:axId val="-5974679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7468448"/>
        <c:crosses val="autoZero"/>
        <c:crossBetween val="between"/>
      </c:valAx>
      <c:valAx>
        <c:axId val="-597472256"/>
        <c:scaling>
          <c:orientation val="minMax"/>
          <c:min val="0"/>
        </c:scaling>
        <c:delete val="1"/>
        <c:axPos val="r"/>
        <c:numFmt formatCode="#;;0" sourceLinked="0"/>
        <c:majorTickMark val="out"/>
        <c:minorTickMark val="none"/>
        <c:tickLblPos val="nextTo"/>
        <c:crossAx val="-597471168"/>
        <c:crosses val="max"/>
        <c:crossBetween val="midCat"/>
        <c:majorUnit val="1"/>
      </c:valAx>
      <c:valAx>
        <c:axId val="-59747116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47225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0.13831027980328869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7.5669123735540467E-2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0.78997487468486938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7.5669123735540467E-2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0.10390902318967221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97478240"/>
        <c:axId val="-5974706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8.0756992133680097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597465728"/>
        <c:axId val="-597467360"/>
      </c:scatterChart>
      <c:catAx>
        <c:axId val="-597478240"/>
        <c:scaling>
          <c:orientation val="minMax"/>
        </c:scaling>
        <c:delete val="1"/>
        <c:axPos val="l"/>
        <c:numFmt formatCode="General" sourceLinked="1"/>
        <c:majorTickMark val="out"/>
        <c:minorTickMark val="none"/>
        <c:tickLblPos val="nextTo"/>
        <c:crossAx val="-597470624"/>
        <c:crosses val="autoZero"/>
        <c:auto val="1"/>
        <c:lblAlgn val="ctr"/>
        <c:lblOffset val="100"/>
        <c:noMultiLvlLbl val="0"/>
      </c:catAx>
      <c:valAx>
        <c:axId val="-5974706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7478240"/>
        <c:crosses val="autoZero"/>
        <c:crossBetween val="between"/>
      </c:valAx>
      <c:valAx>
        <c:axId val="-597467360"/>
        <c:scaling>
          <c:orientation val="minMax"/>
          <c:min val="0"/>
        </c:scaling>
        <c:delete val="1"/>
        <c:axPos val="r"/>
        <c:numFmt formatCode="#;;0" sourceLinked="0"/>
        <c:majorTickMark val="out"/>
        <c:minorTickMark val="none"/>
        <c:tickLblPos val="nextTo"/>
        <c:crossAx val="-597465728"/>
        <c:crosses val="max"/>
        <c:crossBetween val="midCat"/>
        <c:majorUnit val="1"/>
      </c:valAx>
      <c:valAx>
        <c:axId val="-5974657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46736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597464640"/>
        <c:axId val="-59747987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6.7916428320331299</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598701472"/>
        <c:axId val="-598702016"/>
      </c:barChart>
      <c:catAx>
        <c:axId val="-597464640"/>
        <c:scaling>
          <c:orientation val="minMax"/>
        </c:scaling>
        <c:delete val="1"/>
        <c:axPos val="b"/>
        <c:numFmt formatCode="General" sourceLinked="1"/>
        <c:majorTickMark val="none"/>
        <c:minorTickMark val="none"/>
        <c:tickLblPos val="nextTo"/>
        <c:crossAx val="-597479872"/>
        <c:crosses val="autoZero"/>
        <c:auto val="1"/>
        <c:lblAlgn val="ctr"/>
        <c:lblOffset val="100"/>
        <c:noMultiLvlLbl val="0"/>
      </c:catAx>
      <c:valAx>
        <c:axId val="-59747987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464640"/>
        <c:crosses val="autoZero"/>
        <c:crossBetween val="between"/>
      </c:valAx>
      <c:valAx>
        <c:axId val="-5987020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8701472"/>
        <c:crosses val="max"/>
        <c:crossBetween val="between"/>
      </c:valAx>
      <c:catAx>
        <c:axId val="-598701472"/>
        <c:scaling>
          <c:orientation val="minMax"/>
        </c:scaling>
        <c:delete val="1"/>
        <c:axPos val="b"/>
        <c:numFmt formatCode="General" sourceLinked="1"/>
        <c:majorTickMark val="out"/>
        <c:minorTickMark val="none"/>
        <c:tickLblPos val="nextTo"/>
        <c:crossAx val="-5987020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0.23601644500453389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0.1076083324407886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1.1234156646515085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0.1076083324407886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0.38597997930459904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6.3901500303309433E-3</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98692224"/>
        <c:axId val="-5986944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5.8835477295982397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598691136"/>
        <c:axId val="-598687328"/>
      </c:scatterChart>
      <c:catAx>
        <c:axId val="-598692224"/>
        <c:scaling>
          <c:orientation val="minMax"/>
        </c:scaling>
        <c:delete val="1"/>
        <c:axPos val="l"/>
        <c:numFmt formatCode="General" sourceLinked="1"/>
        <c:majorTickMark val="out"/>
        <c:minorTickMark val="none"/>
        <c:tickLblPos val="nextTo"/>
        <c:crossAx val="-598694400"/>
        <c:crosses val="autoZero"/>
        <c:auto val="1"/>
        <c:lblAlgn val="ctr"/>
        <c:lblOffset val="100"/>
        <c:noMultiLvlLbl val="0"/>
      </c:catAx>
      <c:valAx>
        <c:axId val="-5986944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8692224"/>
        <c:crosses val="autoZero"/>
        <c:crossBetween val="between"/>
      </c:valAx>
      <c:valAx>
        <c:axId val="-598687328"/>
        <c:scaling>
          <c:orientation val="minMax"/>
          <c:min val="0"/>
        </c:scaling>
        <c:delete val="1"/>
        <c:axPos val="r"/>
        <c:numFmt formatCode="#;;0" sourceLinked="0"/>
        <c:majorTickMark val="out"/>
        <c:minorTickMark val="none"/>
        <c:tickLblPos val="nextTo"/>
        <c:crossAx val="-598691136"/>
        <c:crosses val="max"/>
        <c:crossBetween val="midCat"/>
        <c:majorUnit val="1"/>
      </c:valAx>
      <c:valAx>
        <c:axId val="-598691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86873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0.25225225225225223</c:v>
                </c:pt>
                <c:pt idx="1">
                  <c:v>0.21021021021021022</c:v>
                </c:pt>
                <c:pt idx="2">
                  <c:v>0.21321321321321321</c:v>
                </c:pt>
                <c:pt idx="3">
                  <c:v>0.32432432432432434</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0.18063139075881995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7.3341455038786307E-2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0.76567434500709908</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7.3341455038786307E-2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0.26306822767295124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1.3171483411198004E-2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98690592"/>
        <c:axId val="-5986976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7.4111282456808496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598694944"/>
        <c:axId val="-598693312"/>
      </c:scatterChart>
      <c:catAx>
        <c:axId val="-598690592"/>
        <c:scaling>
          <c:orientation val="minMax"/>
        </c:scaling>
        <c:delete val="1"/>
        <c:axPos val="l"/>
        <c:numFmt formatCode="General" sourceLinked="1"/>
        <c:majorTickMark val="out"/>
        <c:minorTickMark val="none"/>
        <c:tickLblPos val="nextTo"/>
        <c:crossAx val="-598697664"/>
        <c:crosses val="autoZero"/>
        <c:auto val="1"/>
        <c:lblAlgn val="ctr"/>
        <c:lblOffset val="100"/>
        <c:noMultiLvlLbl val="0"/>
      </c:catAx>
      <c:valAx>
        <c:axId val="-5986976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8690592"/>
        <c:crosses val="autoZero"/>
        <c:crossBetween val="between"/>
      </c:valAx>
      <c:valAx>
        <c:axId val="-598693312"/>
        <c:scaling>
          <c:orientation val="minMax"/>
          <c:min val="0"/>
        </c:scaling>
        <c:delete val="1"/>
        <c:axPos val="r"/>
        <c:numFmt formatCode="#;;0" sourceLinked="0"/>
        <c:majorTickMark val="out"/>
        <c:minorTickMark val="none"/>
        <c:tickLblPos val="nextTo"/>
        <c:crossAx val="-598694944"/>
        <c:crosses val="max"/>
        <c:crossBetween val="midCat"/>
        <c:majorUnit val="1"/>
      </c:valAx>
      <c:valAx>
        <c:axId val="-5986949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86933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0.20085837980619647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8.5699402080217091E-2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0.89468955204895373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6.5270540753751938E-2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98687872"/>
        <c:axId val="-5986867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7.0802525208203004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598699840"/>
        <c:axId val="-598696576"/>
      </c:scatterChart>
      <c:catAx>
        <c:axId val="-598687872"/>
        <c:scaling>
          <c:orientation val="minMax"/>
        </c:scaling>
        <c:delete val="1"/>
        <c:axPos val="l"/>
        <c:numFmt formatCode="General" sourceLinked="1"/>
        <c:majorTickMark val="out"/>
        <c:minorTickMark val="none"/>
        <c:tickLblPos val="nextTo"/>
        <c:crossAx val="-598686784"/>
        <c:crosses val="autoZero"/>
        <c:auto val="1"/>
        <c:lblAlgn val="ctr"/>
        <c:lblOffset val="100"/>
        <c:noMultiLvlLbl val="0"/>
      </c:catAx>
      <c:valAx>
        <c:axId val="-5986867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8687872"/>
        <c:crosses val="autoZero"/>
        <c:crossBetween val="between"/>
      </c:valAx>
      <c:valAx>
        <c:axId val="-598696576"/>
        <c:scaling>
          <c:orientation val="minMax"/>
          <c:min val="0"/>
        </c:scaling>
        <c:delete val="1"/>
        <c:axPos val="r"/>
        <c:numFmt formatCode="#;;0" sourceLinked="0"/>
        <c:majorTickMark val="out"/>
        <c:minorTickMark val="none"/>
        <c:tickLblPos val="nextTo"/>
        <c:crossAx val="-598699840"/>
        <c:crosses val="max"/>
        <c:crossBetween val="midCat"/>
        <c:majorUnit val="1"/>
      </c:valAx>
      <c:valAx>
        <c:axId val="-59869984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86965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598699296"/>
        <c:axId val="-59870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7.4927827975637307</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598696032"/>
        <c:axId val="-598691680"/>
      </c:barChart>
      <c:catAx>
        <c:axId val="-598699296"/>
        <c:scaling>
          <c:orientation val="minMax"/>
        </c:scaling>
        <c:delete val="1"/>
        <c:axPos val="b"/>
        <c:numFmt formatCode="General" sourceLinked="1"/>
        <c:majorTickMark val="none"/>
        <c:minorTickMark val="none"/>
        <c:tickLblPos val="nextTo"/>
        <c:crossAx val="-598700928"/>
        <c:crosses val="autoZero"/>
        <c:auto val="1"/>
        <c:lblAlgn val="ctr"/>
        <c:lblOffset val="100"/>
        <c:noMultiLvlLbl val="0"/>
      </c:catAx>
      <c:valAx>
        <c:axId val="-59870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8699296"/>
        <c:crosses val="autoZero"/>
        <c:crossBetween val="between"/>
      </c:valAx>
      <c:valAx>
        <c:axId val="-5986916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8696032"/>
        <c:crosses val="max"/>
        <c:crossBetween val="between"/>
      </c:valAx>
      <c:catAx>
        <c:axId val="-598696032"/>
        <c:scaling>
          <c:orientation val="minMax"/>
        </c:scaling>
        <c:delete val="1"/>
        <c:axPos val="b"/>
        <c:numFmt formatCode="General" sourceLinked="1"/>
        <c:majorTickMark val="out"/>
        <c:minorTickMark val="none"/>
        <c:tickLblPos val="nextTo"/>
        <c:crossAx val="-5986916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0.12089213963827738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0.13198742907502936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1.3779299613397207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0.13198742907502936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0.13736054788165308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98693856"/>
        <c:axId val="-5986927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7.16664870625487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598697120"/>
        <c:axId val="-598700384"/>
      </c:scatterChart>
      <c:catAx>
        <c:axId val="-598693856"/>
        <c:scaling>
          <c:orientation val="minMax"/>
        </c:scaling>
        <c:delete val="1"/>
        <c:axPos val="l"/>
        <c:numFmt formatCode="General" sourceLinked="1"/>
        <c:majorTickMark val="out"/>
        <c:minorTickMark val="none"/>
        <c:tickLblPos val="nextTo"/>
        <c:crossAx val="-598692768"/>
        <c:crosses val="autoZero"/>
        <c:auto val="1"/>
        <c:lblAlgn val="ctr"/>
        <c:lblOffset val="100"/>
        <c:noMultiLvlLbl val="0"/>
      </c:catAx>
      <c:valAx>
        <c:axId val="-5986927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8693856"/>
        <c:crosses val="autoZero"/>
        <c:crossBetween val="between"/>
      </c:valAx>
      <c:valAx>
        <c:axId val="-598700384"/>
        <c:scaling>
          <c:orientation val="minMax"/>
          <c:min val="0"/>
        </c:scaling>
        <c:delete val="1"/>
        <c:axPos val="r"/>
        <c:numFmt formatCode="#;;0" sourceLinked="0"/>
        <c:majorTickMark val="out"/>
        <c:minorTickMark val="none"/>
        <c:tickLblPos val="nextTo"/>
        <c:crossAx val="-598697120"/>
        <c:crosses val="max"/>
        <c:crossBetween val="midCat"/>
        <c:majorUnit val="1"/>
      </c:valAx>
      <c:valAx>
        <c:axId val="-59869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87003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0.22763475552624612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9.4055353131224706E-2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0.98192449093185541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9.4055353131224706E-2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0.14170831429384911</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98698752"/>
        <c:axId val="-598698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7.8189168888725904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598695488"/>
        <c:axId val="-598690048"/>
      </c:scatterChart>
      <c:catAx>
        <c:axId val="-598698752"/>
        <c:scaling>
          <c:orientation val="minMax"/>
        </c:scaling>
        <c:delete val="1"/>
        <c:axPos val="l"/>
        <c:numFmt formatCode="General" sourceLinked="1"/>
        <c:majorTickMark val="out"/>
        <c:minorTickMark val="none"/>
        <c:tickLblPos val="nextTo"/>
        <c:crossAx val="-598698208"/>
        <c:crosses val="autoZero"/>
        <c:auto val="1"/>
        <c:lblAlgn val="ctr"/>
        <c:lblOffset val="100"/>
        <c:noMultiLvlLbl val="0"/>
      </c:catAx>
      <c:valAx>
        <c:axId val="-598698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98698752"/>
        <c:crosses val="autoZero"/>
        <c:crossBetween val="between"/>
      </c:valAx>
      <c:valAx>
        <c:axId val="-598690048"/>
        <c:scaling>
          <c:orientation val="minMax"/>
          <c:min val="0"/>
        </c:scaling>
        <c:delete val="1"/>
        <c:axPos val="r"/>
        <c:numFmt formatCode="#;;0" sourceLinked="0"/>
        <c:majorTickMark val="out"/>
        <c:minorTickMark val="none"/>
        <c:tickLblPos val="nextTo"/>
        <c:crossAx val="-598695488"/>
        <c:crosses val="max"/>
        <c:crossBetween val="midCat"/>
        <c:majorUnit val="1"/>
      </c:valAx>
      <c:valAx>
        <c:axId val="-59869548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86900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598689504"/>
        <c:axId val="-5986889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7.1555376013488452</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588946752"/>
        <c:axId val="-598688416"/>
      </c:barChart>
      <c:catAx>
        <c:axId val="-598689504"/>
        <c:scaling>
          <c:orientation val="minMax"/>
        </c:scaling>
        <c:delete val="1"/>
        <c:axPos val="b"/>
        <c:numFmt formatCode="General" sourceLinked="1"/>
        <c:majorTickMark val="none"/>
        <c:minorTickMark val="none"/>
        <c:tickLblPos val="nextTo"/>
        <c:crossAx val="-598688960"/>
        <c:crosses val="autoZero"/>
        <c:auto val="1"/>
        <c:lblAlgn val="ctr"/>
        <c:lblOffset val="100"/>
        <c:noMultiLvlLbl val="0"/>
      </c:catAx>
      <c:valAx>
        <c:axId val="-5986889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8689504"/>
        <c:crosses val="autoZero"/>
        <c:crossBetween val="between"/>
      </c:valAx>
      <c:valAx>
        <c:axId val="-5986884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8946752"/>
        <c:crosses val="max"/>
        <c:crossBetween val="between"/>
      </c:valAx>
      <c:catAx>
        <c:axId val="-588946752"/>
        <c:scaling>
          <c:orientation val="minMax"/>
        </c:scaling>
        <c:delete val="1"/>
        <c:axPos val="b"/>
        <c:numFmt formatCode="General" sourceLinked="1"/>
        <c:majorTickMark val="out"/>
        <c:minorTickMark val="none"/>
        <c:tickLblPos val="nextTo"/>
        <c:crossAx val="-5986884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0.36982604978324485</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0.14698796604112907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1.5345334308263716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0.14698796604112907</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0.44383586327351487</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88944032"/>
        <c:axId val="-5889320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7.5216817365137603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588934784"/>
        <c:axId val="-588942400"/>
      </c:scatterChart>
      <c:catAx>
        <c:axId val="-588944032"/>
        <c:scaling>
          <c:orientation val="minMax"/>
        </c:scaling>
        <c:delete val="1"/>
        <c:axPos val="l"/>
        <c:numFmt formatCode="General" sourceLinked="1"/>
        <c:majorTickMark val="out"/>
        <c:minorTickMark val="none"/>
        <c:tickLblPos val="nextTo"/>
        <c:crossAx val="-588932064"/>
        <c:crosses val="autoZero"/>
        <c:auto val="1"/>
        <c:lblAlgn val="ctr"/>
        <c:lblOffset val="100"/>
        <c:noMultiLvlLbl val="0"/>
      </c:catAx>
      <c:valAx>
        <c:axId val="-5889320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8944032"/>
        <c:crosses val="autoZero"/>
        <c:crossBetween val="between"/>
      </c:valAx>
      <c:valAx>
        <c:axId val="-588942400"/>
        <c:scaling>
          <c:orientation val="minMax"/>
          <c:min val="0"/>
        </c:scaling>
        <c:delete val="1"/>
        <c:axPos val="r"/>
        <c:numFmt formatCode="#;;0" sourceLinked="0"/>
        <c:majorTickMark val="out"/>
        <c:minorTickMark val="none"/>
        <c:tickLblPos val="nextTo"/>
        <c:crossAx val="-588934784"/>
        <c:crosses val="max"/>
        <c:crossBetween val="midCat"/>
        <c:majorUnit val="1"/>
      </c:valAx>
      <c:valAx>
        <c:axId val="-58893478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89424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0.26262296321095224</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0.41367867325772334</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0.11533052122491583</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1.2040342157312587</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0.11533052122491583</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0.22250415132403401</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588936960"/>
        <c:axId val="-5889413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6.7893934661839301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588938592"/>
        <c:axId val="-588938048"/>
      </c:scatterChart>
      <c:catAx>
        <c:axId val="-588936960"/>
        <c:scaling>
          <c:orientation val="minMax"/>
        </c:scaling>
        <c:delete val="1"/>
        <c:axPos val="l"/>
        <c:numFmt formatCode="General" sourceLinked="1"/>
        <c:majorTickMark val="out"/>
        <c:minorTickMark val="none"/>
        <c:tickLblPos val="nextTo"/>
        <c:crossAx val="-588941312"/>
        <c:crosses val="autoZero"/>
        <c:auto val="1"/>
        <c:lblAlgn val="ctr"/>
        <c:lblOffset val="100"/>
        <c:noMultiLvlLbl val="0"/>
      </c:catAx>
      <c:valAx>
        <c:axId val="-5889413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8936960"/>
        <c:crosses val="autoZero"/>
        <c:crossBetween val="between"/>
      </c:valAx>
      <c:valAx>
        <c:axId val="-588938048"/>
        <c:scaling>
          <c:orientation val="minMax"/>
          <c:min val="0"/>
        </c:scaling>
        <c:delete val="1"/>
        <c:axPos val="r"/>
        <c:numFmt formatCode="#;;0" sourceLinked="0"/>
        <c:majorTickMark val="out"/>
        <c:minorTickMark val="none"/>
        <c:tickLblPos val="nextTo"/>
        <c:crossAx val="-588938592"/>
        <c:crosses val="max"/>
        <c:crossBetween val="midCat"/>
        <c:majorUnit val="1"/>
      </c:valAx>
      <c:valAx>
        <c:axId val="-5889385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89380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588940768"/>
        <c:axId val="-5889456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7.0045765733699668</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588942944"/>
        <c:axId val="-588935328"/>
      </c:barChart>
      <c:catAx>
        <c:axId val="-588940768"/>
        <c:scaling>
          <c:orientation val="minMax"/>
        </c:scaling>
        <c:delete val="1"/>
        <c:axPos val="b"/>
        <c:numFmt formatCode="General" sourceLinked="1"/>
        <c:majorTickMark val="none"/>
        <c:minorTickMark val="none"/>
        <c:tickLblPos val="nextTo"/>
        <c:crossAx val="-588945664"/>
        <c:crosses val="autoZero"/>
        <c:auto val="1"/>
        <c:lblAlgn val="ctr"/>
        <c:lblOffset val="100"/>
        <c:noMultiLvlLbl val="0"/>
      </c:catAx>
      <c:valAx>
        <c:axId val="-5889456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8940768"/>
        <c:crosses val="autoZero"/>
        <c:crossBetween val="between"/>
      </c:valAx>
      <c:valAx>
        <c:axId val="-58893532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8942944"/>
        <c:crosses val="max"/>
        <c:crossBetween val="between"/>
      </c:valAx>
      <c:catAx>
        <c:axId val="-588942944"/>
        <c:scaling>
          <c:orientation val="minMax"/>
        </c:scaling>
        <c:delete val="1"/>
        <c:axPos val="b"/>
        <c:numFmt formatCode="General" sourceLinked="1"/>
        <c:majorTickMark val="out"/>
        <c:minorTickMark val="none"/>
        <c:tickLblPos val="nextTo"/>
        <c:crossAx val="-58893532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0.12083042855647186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7.0135217275429262E-2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0.73220167940348979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7.0135217275428374E-2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4.7908839983950458E-2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88941856"/>
        <c:axId val="-5889451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7.9148501386282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588937504"/>
        <c:axId val="-588940224"/>
      </c:scatterChart>
      <c:catAx>
        <c:axId val="-588941856"/>
        <c:scaling>
          <c:orientation val="minMax"/>
        </c:scaling>
        <c:delete val="1"/>
        <c:axPos val="l"/>
        <c:numFmt formatCode="General" sourceLinked="1"/>
        <c:majorTickMark val="out"/>
        <c:minorTickMark val="none"/>
        <c:tickLblPos val="nextTo"/>
        <c:crossAx val="-588945120"/>
        <c:crosses val="autoZero"/>
        <c:auto val="1"/>
        <c:lblAlgn val="ctr"/>
        <c:lblOffset val="100"/>
        <c:noMultiLvlLbl val="0"/>
      </c:catAx>
      <c:valAx>
        <c:axId val="-5889451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8941856"/>
        <c:crosses val="autoZero"/>
        <c:crossBetween val="between"/>
      </c:valAx>
      <c:valAx>
        <c:axId val="-588940224"/>
        <c:scaling>
          <c:orientation val="minMax"/>
          <c:min val="0"/>
        </c:scaling>
        <c:delete val="1"/>
        <c:axPos val="r"/>
        <c:numFmt formatCode="#;;0" sourceLinked="0"/>
        <c:majorTickMark val="out"/>
        <c:minorTickMark val="none"/>
        <c:tickLblPos val="nextTo"/>
        <c:crossAx val="-588937504"/>
        <c:crosses val="max"/>
        <c:crossBetween val="midCat"/>
        <c:majorUnit val="1"/>
      </c:valAx>
      <c:valAx>
        <c:axId val="-58893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894022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0.35735735735735735</c:v>
                </c:pt>
                <c:pt idx="1">
                  <c:v>0.63963963963963966</c:v>
                </c:pt>
                <c:pt idx="2">
                  <c:v>3.003003003003003E-3</c:v>
                </c:pt>
                <c:pt idx="3">
                  <c:v>0</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713988752"/>
        <c:axId val="-713996912"/>
      </c:barChart>
      <c:catAx>
        <c:axId val="-713988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3996912"/>
        <c:crosses val="autoZero"/>
        <c:auto val="1"/>
        <c:lblAlgn val="ctr"/>
        <c:lblOffset val="100"/>
        <c:noMultiLvlLbl val="0"/>
      </c:catAx>
      <c:valAx>
        <c:axId val="-713996912"/>
        <c:scaling>
          <c:orientation val="minMax"/>
        </c:scaling>
        <c:delete val="1"/>
        <c:axPos val="t"/>
        <c:numFmt formatCode="0%" sourceLinked="1"/>
        <c:majorTickMark val="none"/>
        <c:minorTickMark val="none"/>
        <c:tickLblPos val="nextTo"/>
        <c:crossAx val="-71398875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9.7995296364638662E-2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1.1951657500286501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0.11448103974126322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0.16477946787389808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88934240"/>
        <c:axId val="-58893315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6.0391729446125701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588932608"/>
        <c:axId val="-588939680"/>
      </c:scatterChart>
      <c:catAx>
        <c:axId val="-588934240"/>
        <c:scaling>
          <c:orientation val="minMax"/>
        </c:scaling>
        <c:delete val="1"/>
        <c:axPos val="l"/>
        <c:numFmt formatCode="General" sourceLinked="1"/>
        <c:majorTickMark val="out"/>
        <c:minorTickMark val="none"/>
        <c:tickLblPos val="nextTo"/>
        <c:crossAx val="-588933152"/>
        <c:crosses val="autoZero"/>
        <c:auto val="1"/>
        <c:lblAlgn val="ctr"/>
        <c:lblOffset val="100"/>
        <c:noMultiLvlLbl val="0"/>
      </c:catAx>
      <c:valAx>
        <c:axId val="-58893315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8934240"/>
        <c:crosses val="autoZero"/>
        <c:crossBetween val="between"/>
      </c:valAx>
      <c:valAx>
        <c:axId val="-588939680"/>
        <c:scaling>
          <c:orientation val="minMax"/>
          <c:min val="0"/>
        </c:scaling>
        <c:delete val="1"/>
        <c:axPos val="r"/>
        <c:numFmt formatCode="#;;0" sourceLinked="0"/>
        <c:majorTickMark val="out"/>
        <c:minorTickMark val="none"/>
        <c:tickLblPos val="nextTo"/>
        <c:crossAx val="-588932608"/>
        <c:crosses val="max"/>
        <c:crossBetween val="midCat"/>
        <c:majorUnit val="1"/>
      </c:valAx>
      <c:valAx>
        <c:axId val="-5889326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893968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6.9499990136870693E-2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0.13418968271161091</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1.4009211756514341</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0.13418968271161269</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0.19879937819743176</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88939136"/>
        <c:axId val="-5889472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7.0597066368691301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588935872"/>
        <c:axId val="-588936416"/>
      </c:scatterChart>
      <c:catAx>
        <c:axId val="-588939136"/>
        <c:scaling>
          <c:orientation val="minMax"/>
        </c:scaling>
        <c:delete val="1"/>
        <c:axPos val="l"/>
        <c:numFmt formatCode="General" sourceLinked="1"/>
        <c:majorTickMark val="out"/>
        <c:minorTickMark val="none"/>
        <c:tickLblPos val="nextTo"/>
        <c:crossAx val="-588947296"/>
        <c:crosses val="autoZero"/>
        <c:auto val="1"/>
        <c:lblAlgn val="ctr"/>
        <c:lblOffset val="100"/>
        <c:noMultiLvlLbl val="0"/>
      </c:catAx>
      <c:valAx>
        <c:axId val="-5889472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8939136"/>
        <c:crosses val="autoZero"/>
        <c:crossBetween val="between"/>
      </c:valAx>
      <c:valAx>
        <c:axId val="-588936416"/>
        <c:scaling>
          <c:orientation val="minMax"/>
          <c:min val="0"/>
        </c:scaling>
        <c:delete val="1"/>
        <c:axPos val="r"/>
        <c:numFmt formatCode="#;;0" sourceLinked="0"/>
        <c:majorTickMark val="out"/>
        <c:minorTickMark val="none"/>
        <c:tickLblPos val="nextTo"/>
        <c:crossAx val="-588935872"/>
        <c:crosses val="max"/>
        <c:crossBetween val="midCat"/>
        <c:majorUnit val="1"/>
      </c:valAx>
      <c:valAx>
        <c:axId val="-5889358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89364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588933696"/>
        <c:axId val="-5889462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7.728665077834175</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588943488"/>
        <c:axId val="-588944576"/>
      </c:barChart>
      <c:catAx>
        <c:axId val="-588933696"/>
        <c:scaling>
          <c:orientation val="minMax"/>
        </c:scaling>
        <c:delete val="1"/>
        <c:axPos val="b"/>
        <c:numFmt formatCode="General" sourceLinked="1"/>
        <c:majorTickMark val="none"/>
        <c:minorTickMark val="none"/>
        <c:tickLblPos val="nextTo"/>
        <c:crossAx val="-588946208"/>
        <c:crosses val="autoZero"/>
        <c:auto val="1"/>
        <c:lblAlgn val="ctr"/>
        <c:lblOffset val="100"/>
        <c:noMultiLvlLbl val="0"/>
      </c:catAx>
      <c:valAx>
        <c:axId val="-5889462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8933696"/>
        <c:crosses val="autoZero"/>
        <c:crossBetween val="between"/>
      </c:valAx>
      <c:valAx>
        <c:axId val="-5889445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8943488"/>
        <c:crosses val="max"/>
        <c:crossBetween val="between"/>
      </c:valAx>
      <c:catAx>
        <c:axId val="-588943488"/>
        <c:scaling>
          <c:orientation val="minMax"/>
        </c:scaling>
        <c:delete val="1"/>
        <c:axPos val="b"/>
        <c:numFmt formatCode="General" sourceLinked="1"/>
        <c:majorTickMark val="out"/>
        <c:minorTickMark val="none"/>
        <c:tickLblPos val="nextTo"/>
        <c:crossAx val="-5889445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8.2252491879861722E-3</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0.27150732157035851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7.5694211322279159E-2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0.79023678551734022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7.5694211322279159E-2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0.27150732157035762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0.16462969241279879</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86135248"/>
        <c:axId val="-5861434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8.6297644854443103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586142320"/>
        <c:axId val="-586137968"/>
      </c:scatterChart>
      <c:catAx>
        <c:axId val="-586135248"/>
        <c:scaling>
          <c:orientation val="minMax"/>
        </c:scaling>
        <c:delete val="1"/>
        <c:axPos val="l"/>
        <c:numFmt formatCode="General" sourceLinked="1"/>
        <c:majorTickMark val="out"/>
        <c:minorTickMark val="none"/>
        <c:tickLblPos val="nextTo"/>
        <c:crossAx val="-586143408"/>
        <c:crosses val="autoZero"/>
        <c:auto val="1"/>
        <c:lblAlgn val="ctr"/>
        <c:lblOffset val="100"/>
        <c:noMultiLvlLbl val="0"/>
      </c:catAx>
      <c:valAx>
        <c:axId val="-5861434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6135248"/>
        <c:crosses val="autoZero"/>
        <c:crossBetween val="between"/>
      </c:valAx>
      <c:valAx>
        <c:axId val="-586137968"/>
        <c:scaling>
          <c:orientation val="minMax"/>
          <c:min val="0"/>
        </c:scaling>
        <c:delete val="1"/>
        <c:axPos val="r"/>
        <c:numFmt formatCode="#;;0" sourceLinked="0"/>
        <c:majorTickMark val="out"/>
        <c:minorTickMark val="none"/>
        <c:tickLblPos val="nextTo"/>
        <c:crossAx val="-586142320"/>
        <c:crosses val="max"/>
        <c:crossBetween val="midCat"/>
        <c:majorUnit val="1"/>
      </c:valAx>
      <c:valAx>
        <c:axId val="-5861423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613796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0.14682354587332025</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0.13155938709325632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1.3734612640135602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0.13155938709325632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0.47188993970817705</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0.36267997638221061</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586132528"/>
        <c:axId val="-586140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6.8275656702240397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586137424"/>
        <c:axId val="-586133072"/>
      </c:scatterChart>
      <c:catAx>
        <c:axId val="-586132528"/>
        <c:scaling>
          <c:orientation val="minMax"/>
        </c:scaling>
        <c:delete val="1"/>
        <c:axPos val="l"/>
        <c:numFmt formatCode="General" sourceLinked="1"/>
        <c:majorTickMark val="out"/>
        <c:minorTickMark val="none"/>
        <c:tickLblPos val="nextTo"/>
        <c:crossAx val="-586140144"/>
        <c:crosses val="autoZero"/>
        <c:auto val="1"/>
        <c:lblAlgn val="ctr"/>
        <c:lblOffset val="100"/>
        <c:noMultiLvlLbl val="0"/>
      </c:catAx>
      <c:valAx>
        <c:axId val="-5861401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6132528"/>
        <c:crosses val="autoZero"/>
        <c:crossBetween val="between"/>
      </c:valAx>
      <c:valAx>
        <c:axId val="-586133072"/>
        <c:scaling>
          <c:orientation val="minMax"/>
          <c:min val="0"/>
        </c:scaling>
        <c:delete val="1"/>
        <c:axPos val="r"/>
        <c:numFmt formatCode="#;;0" sourceLinked="0"/>
        <c:majorTickMark val="out"/>
        <c:minorTickMark val="none"/>
        <c:tickLblPos val="nextTo"/>
        <c:crossAx val="-586137424"/>
        <c:crosses val="max"/>
        <c:crossBetween val="midCat"/>
        <c:majorUnit val="1"/>
      </c:valAx>
      <c:valAx>
        <c:axId val="-58613742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61330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586139600"/>
        <c:axId val="-586142864"/>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4.4776787795854176</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586136880"/>
        <c:axId val="-586134704"/>
      </c:barChart>
      <c:catAx>
        <c:axId val="-586139600"/>
        <c:scaling>
          <c:orientation val="minMax"/>
        </c:scaling>
        <c:delete val="1"/>
        <c:axPos val="b"/>
        <c:numFmt formatCode="General" sourceLinked="1"/>
        <c:majorTickMark val="none"/>
        <c:minorTickMark val="none"/>
        <c:tickLblPos val="nextTo"/>
        <c:crossAx val="-586142864"/>
        <c:crosses val="autoZero"/>
        <c:auto val="1"/>
        <c:lblAlgn val="ctr"/>
        <c:lblOffset val="100"/>
        <c:noMultiLvlLbl val="0"/>
      </c:catAx>
      <c:valAx>
        <c:axId val="-5861428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6139600"/>
        <c:crosses val="autoZero"/>
        <c:crossBetween val="between"/>
      </c:valAx>
      <c:valAx>
        <c:axId val="-5861347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6136880"/>
        <c:crosses val="max"/>
        <c:crossBetween val="between"/>
      </c:valAx>
      <c:catAx>
        <c:axId val="-586136880"/>
        <c:scaling>
          <c:orientation val="minMax"/>
        </c:scaling>
        <c:delete val="1"/>
        <c:axPos val="b"/>
        <c:numFmt formatCode="General" sourceLinked="1"/>
        <c:majorTickMark val="out"/>
        <c:minorTickMark val="none"/>
        <c:tickLblPos val="nextTo"/>
        <c:crossAx val="-5861347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0.22093016550044409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0.15048984349579086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1.5710925327009591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0.15048984349579086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0.15881570580874538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86136336"/>
        <c:axId val="-5861417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4.1029215082512298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586130352"/>
        <c:axId val="-586145584"/>
      </c:scatterChart>
      <c:catAx>
        <c:axId val="-586136336"/>
        <c:scaling>
          <c:orientation val="minMax"/>
        </c:scaling>
        <c:delete val="1"/>
        <c:axPos val="l"/>
        <c:numFmt formatCode="General" sourceLinked="1"/>
        <c:majorTickMark val="out"/>
        <c:minorTickMark val="none"/>
        <c:tickLblPos val="nextTo"/>
        <c:crossAx val="-586141776"/>
        <c:crosses val="autoZero"/>
        <c:auto val="1"/>
        <c:lblAlgn val="ctr"/>
        <c:lblOffset val="100"/>
        <c:noMultiLvlLbl val="0"/>
      </c:catAx>
      <c:valAx>
        <c:axId val="-5861417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6136336"/>
        <c:crosses val="autoZero"/>
        <c:crossBetween val="between"/>
      </c:valAx>
      <c:valAx>
        <c:axId val="-586145584"/>
        <c:scaling>
          <c:orientation val="minMax"/>
          <c:min val="0"/>
        </c:scaling>
        <c:delete val="1"/>
        <c:axPos val="r"/>
        <c:numFmt formatCode="#;;0" sourceLinked="0"/>
        <c:majorTickMark val="out"/>
        <c:minorTickMark val="none"/>
        <c:tickLblPos val="nextTo"/>
        <c:crossAx val="-586130352"/>
        <c:crosses val="max"/>
        <c:crossBetween val="midCat"/>
        <c:majorUnit val="1"/>
      </c:valAx>
      <c:valAx>
        <c:axId val="-586130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61455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9.4717266985906434E-2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0.45974637505668658</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0.1281738520600979</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1.3381167604494855</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0.12817385206009746</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0.18416443158566587</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586141232"/>
        <c:axId val="-58613416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3.7305413504077101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586140688"/>
        <c:axId val="-586135792"/>
      </c:scatterChart>
      <c:catAx>
        <c:axId val="-586141232"/>
        <c:scaling>
          <c:orientation val="minMax"/>
        </c:scaling>
        <c:delete val="1"/>
        <c:axPos val="l"/>
        <c:numFmt formatCode="General" sourceLinked="1"/>
        <c:majorTickMark val="out"/>
        <c:minorTickMark val="none"/>
        <c:tickLblPos val="nextTo"/>
        <c:crossAx val="-586134160"/>
        <c:crosses val="autoZero"/>
        <c:auto val="1"/>
        <c:lblAlgn val="ctr"/>
        <c:lblOffset val="100"/>
        <c:noMultiLvlLbl val="0"/>
      </c:catAx>
      <c:valAx>
        <c:axId val="-58613416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6141232"/>
        <c:crosses val="autoZero"/>
        <c:crossBetween val="between"/>
      </c:valAx>
      <c:valAx>
        <c:axId val="-586135792"/>
        <c:scaling>
          <c:orientation val="minMax"/>
          <c:min val="0"/>
        </c:scaling>
        <c:delete val="1"/>
        <c:axPos val="r"/>
        <c:numFmt formatCode="#;;0" sourceLinked="0"/>
        <c:majorTickMark val="out"/>
        <c:minorTickMark val="none"/>
        <c:tickLblPos val="nextTo"/>
        <c:crossAx val="-586140688"/>
        <c:crosses val="max"/>
        <c:crossBetween val="midCat"/>
        <c:majorUnit val="1"/>
      </c:valAx>
      <c:valAx>
        <c:axId val="-5861406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1357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0.18097157520219298</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0.53170179895615721</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0.14823448626667579</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1.5475469244464439</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0.14823448626667535</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0.53170179895615721</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2.8848576864847431E-2</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586145040"/>
        <c:axId val="-586139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3.49798740193788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586138512"/>
        <c:axId val="-586133616"/>
      </c:scatterChart>
      <c:catAx>
        <c:axId val="-586145040"/>
        <c:scaling>
          <c:orientation val="minMax"/>
        </c:scaling>
        <c:delete val="1"/>
        <c:axPos val="l"/>
        <c:numFmt formatCode="General" sourceLinked="1"/>
        <c:majorTickMark val="out"/>
        <c:minorTickMark val="none"/>
        <c:tickLblPos val="nextTo"/>
        <c:crossAx val="-586139056"/>
        <c:crosses val="autoZero"/>
        <c:auto val="1"/>
        <c:lblAlgn val="ctr"/>
        <c:lblOffset val="100"/>
        <c:noMultiLvlLbl val="0"/>
      </c:catAx>
      <c:valAx>
        <c:axId val="-586139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6145040"/>
        <c:crosses val="autoZero"/>
        <c:crossBetween val="between"/>
      </c:valAx>
      <c:valAx>
        <c:axId val="-586133616"/>
        <c:scaling>
          <c:orientation val="minMax"/>
          <c:min val="0"/>
        </c:scaling>
        <c:delete val="1"/>
        <c:axPos val="r"/>
        <c:numFmt formatCode="#;;0" sourceLinked="0"/>
        <c:majorTickMark val="out"/>
        <c:minorTickMark val="none"/>
        <c:tickLblPos val="nextTo"/>
        <c:crossAx val="-586138512"/>
        <c:crosses val="max"/>
        <c:crossBetween val="midCat"/>
        <c:majorUnit val="1"/>
      </c:valAx>
      <c:valAx>
        <c:axId val="-5861385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13361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2.8007706820032396E-3</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0.40671521169865255</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0.11338916020474787</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1.18376668317749</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0.11338916020474787</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0.19822651036353811</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586131984"/>
        <c:axId val="-58613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6.5792648577448496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586144496"/>
        <c:axId val="-586130896"/>
      </c:scatterChart>
      <c:catAx>
        <c:axId val="-586131984"/>
        <c:scaling>
          <c:orientation val="minMax"/>
        </c:scaling>
        <c:delete val="1"/>
        <c:axPos val="l"/>
        <c:numFmt formatCode="General" sourceLinked="1"/>
        <c:majorTickMark val="out"/>
        <c:minorTickMark val="none"/>
        <c:tickLblPos val="nextTo"/>
        <c:crossAx val="-586131440"/>
        <c:crosses val="autoZero"/>
        <c:auto val="1"/>
        <c:lblAlgn val="ctr"/>
        <c:lblOffset val="100"/>
        <c:noMultiLvlLbl val="0"/>
      </c:catAx>
      <c:valAx>
        <c:axId val="-58613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6131984"/>
        <c:crosses val="autoZero"/>
        <c:crossBetween val="between"/>
      </c:valAx>
      <c:valAx>
        <c:axId val="-586130896"/>
        <c:scaling>
          <c:orientation val="minMax"/>
          <c:min val="0"/>
        </c:scaling>
        <c:delete val="1"/>
        <c:axPos val="r"/>
        <c:numFmt formatCode="#;;0" sourceLinked="0"/>
        <c:majorTickMark val="out"/>
        <c:minorTickMark val="none"/>
        <c:tickLblPos val="nextTo"/>
        <c:crossAx val="-586144496"/>
        <c:crosses val="max"/>
        <c:crossBetween val="midCat"/>
        <c:majorUnit val="1"/>
      </c:valAx>
      <c:valAx>
        <c:axId val="-58614449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61308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0.68168168168168164</c:v>
                </c:pt>
                <c:pt idx="1">
                  <c:v>6.006006006006006E-2</c:v>
                </c:pt>
                <c:pt idx="2">
                  <c:v>0.1111111111111111</c:v>
                </c:pt>
                <c:pt idx="3">
                  <c:v>7.8078078078078081E-2</c:v>
                </c:pt>
                <c:pt idx="4">
                  <c:v>2.4024024024024024E-2</c:v>
                </c:pt>
                <c:pt idx="5">
                  <c:v>4.504504504504505E-2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13993104"/>
        <c:axId val="-713984944"/>
      </c:barChart>
      <c:valAx>
        <c:axId val="-71398494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13993104"/>
        <c:crosses val="autoZero"/>
        <c:crossBetween val="between"/>
      </c:valAx>
      <c:catAx>
        <c:axId val="-7139931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398494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586143952"/>
        <c:axId val="-5846930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Your Trust</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584691376"/>
        <c:axId val="-584695184"/>
      </c:barChart>
      <c:catAx>
        <c:axId val="-586143952"/>
        <c:scaling>
          <c:orientation val="minMax"/>
        </c:scaling>
        <c:delete val="1"/>
        <c:axPos val="b"/>
        <c:numFmt formatCode="General" sourceLinked="1"/>
        <c:majorTickMark val="none"/>
        <c:minorTickMark val="none"/>
        <c:tickLblPos val="nextTo"/>
        <c:crossAx val="-584693008"/>
        <c:crosses val="autoZero"/>
        <c:auto val="1"/>
        <c:lblAlgn val="ctr"/>
        <c:lblOffset val="100"/>
        <c:noMultiLvlLbl val="0"/>
      </c:catAx>
      <c:valAx>
        <c:axId val="-5846930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6143952"/>
        <c:crosses val="autoZero"/>
        <c:crossBetween val="between"/>
      </c:valAx>
      <c:valAx>
        <c:axId val="-58469518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4691376"/>
        <c:crosses val="max"/>
        <c:crossBetween val="between"/>
      </c:valAx>
      <c:catAx>
        <c:axId val="-584691376"/>
        <c:scaling>
          <c:orientation val="minMax"/>
        </c:scaling>
        <c:delete val="1"/>
        <c:axPos val="b"/>
        <c:numFmt formatCode="General" sourceLinked="1"/>
        <c:majorTickMark val="out"/>
        <c:minorTickMark val="none"/>
        <c:tickLblPos val="nextTo"/>
        <c:crossAx val="-58469518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5.602834572724591E-3</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1.4553875291742613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0.13940683755566452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0.38019564638519965</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84703888"/>
        <c:axId val="-5846886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2.7697782184242099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584703344"/>
        <c:axId val="-584697360"/>
      </c:scatterChart>
      <c:catAx>
        <c:axId val="-584703888"/>
        <c:scaling>
          <c:orientation val="minMax"/>
        </c:scaling>
        <c:delete val="1"/>
        <c:axPos val="l"/>
        <c:numFmt formatCode="General" sourceLinked="1"/>
        <c:majorTickMark val="out"/>
        <c:minorTickMark val="none"/>
        <c:tickLblPos val="nextTo"/>
        <c:crossAx val="-584688656"/>
        <c:crosses val="autoZero"/>
        <c:auto val="1"/>
        <c:lblAlgn val="ctr"/>
        <c:lblOffset val="100"/>
        <c:noMultiLvlLbl val="0"/>
      </c:catAx>
      <c:valAx>
        <c:axId val="-5846886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4703888"/>
        <c:crosses val="autoZero"/>
        <c:crossBetween val="between"/>
      </c:valAx>
      <c:valAx>
        <c:axId val="-584697360"/>
        <c:scaling>
          <c:orientation val="minMax"/>
          <c:min val="0"/>
        </c:scaling>
        <c:delete val="1"/>
        <c:axPos val="r"/>
        <c:numFmt formatCode="#;;0" sourceLinked="0"/>
        <c:majorTickMark val="out"/>
        <c:minorTickMark val="none"/>
        <c:tickLblPos val="nextTo"/>
        <c:crossAx val="-584703344"/>
        <c:crosses val="max"/>
        <c:crossBetween val="midCat"/>
        <c:majorUnit val="1"/>
      </c:valAx>
      <c:valAx>
        <c:axId val="-58470334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46973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584695728"/>
        <c:axId val="-5847017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6.9910163897997828</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584701168"/>
        <c:axId val="-584689744"/>
      </c:barChart>
      <c:catAx>
        <c:axId val="-584695728"/>
        <c:scaling>
          <c:orientation val="minMax"/>
        </c:scaling>
        <c:delete val="1"/>
        <c:axPos val="b"/>
        <c:numFmt formatCode="General" sourceLinked="1"/>
        <c:majorTickMark val="none"/>
        <c:minorTickMark val="none"/>
        <c:tickLblPos val="nextTo"/>
        <c:crossAx val="-584701712"/>
        <c:crosses val="autoZero"/>
        <c:auto val="1"/>
        <c:lblAlgn val="ctr"/>
        <c:lblOffset val="100"/>
        <c:noMultiLvlLbl val="0"/>
      </c:catAx>
      <c:valAx>
        <c:axId val="-5847017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4695728"/>
        <c:crosses val="autoZero"/>
        <c:crossBetween val="between"/>
      </c:valAx>
      <c:valAx>
        <c:axId val="-5846897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4701168"/>
        <c:crosses val="max"/>
        <c:crossBetween val="between"/>
      </c:valAx>
      <c:catAx>
        <c:axId val="-584701168"/>
        <c:scaling>
          <c:orientation val="minMax"/>
        </c:scaling>
        <c:delete val="1"/>
        <c:axPos val="b"/>
        <c:numFmt formatCode="General" sourceLinked="1"/>
        <c:majorTickMark val="out"/>
        <c:minorTickMark val="none"/>
        <c:tickLblPos val="nextTo"/>
        <c:crossAx val="-5846897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3.4499603104159782E-2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0.39227226577259877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0.10936257486362422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1.1417297056993423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0.10936257486362422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3.5547775289810346E-3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84699536"/>
        <c:axId val="-5847006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5.8817036211098204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584702256"/>
        <c:axId val="-584702800"/>
      </c:scatterChart>
      <c:catAx>
        <c:axId val="-584699536"/>
        <c:scaling>
          <c:orientation val="minMax"/>
        </c:scaling>
        <c:delete val="1"/>
        <c:axPos val="l"/>
        <c:numFmt formatCode="General" sourceLinked="1"/>
        <c:majorTickMark val="out"/>
        <c:minorTickMark val="none"/>
        <c:tickLblPos val="nextTo"/>
        <c:crossAx val="-584700624"/>
        <c:crosses val="autoZero"/>
        <c:auto val="1"/>
        <c:lblAlgn val="ctr"/>
        <c:lblOffset val="100"/>
        <c:noMultiLvlLbl val="0"/>
      </c:catAx>
      <c:valAx>
        <c:axId val="-5847006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4699536"/>
        <c:crosses val="autoZero"/>
        <c:crossBetween val="between"/>
      </c:valAx>
      <c:valAx>
        <c:axId val="-584702800"/>
        <c:scaling>
          <c:orientation val="minMax"/>
          <c:min val="0"/>
        </c:scaling>
        <c:delete val="1"/>
        <c:axPos val="r"/>
        <c:numFmt formatCode="#;;0" sourceLinked="0"/>
        <c:majorTickMark val="out"/>
        <c:minorTickMark val="none"/>
        <c:tickLblPos val="nextTo"/>
        <c:crossAx val="-584702256"/>
        <c:crosses val="max"/>
        <c:crossBetween val="midCat"/>
        <c:majorUnit val="1"/>
      </c:valAx>
      <c:valAx>
        <c:axId val="-5847022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470280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2.1155899003631795E-2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0.37106759859665406</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0.10345087219221494</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1.080012371779338</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0.10345087219221494</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0.1436279698348768</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584700080"/>
        <c:axId val="-5846924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6.9303282640721999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584698992"/>
        <c:axId val="-584694096"/>
      </c:scatterChart>
      <c:catAx>
        <c:axId val="-584700080"/>
        <c:scaling>
          <c:orientation val="minMax"/>
        </c:scaling>
        <c:delete val="1"/>
        <c:axPos val="l"/>
        <c:numFmt formatCode="General" sourceLinked="1"/>
        <c:majorTickMark val="out"/>
        <c:minorTickMark val="none"/>
        <c:tickLblPos val="nextTo"/>
        <c:crossAx val="-584692464"/>
        <c:crosses val="autoZero"/>
        <c:auto val="1"/>
        <c:lblAlgn val="ctr"/>
        <c:lblOffset val="100"/>
        <c:noMultiLvlLbl val="0"/>
      </c:catAx>
      <c:valAx>
        <c:axId val="-5846924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4700080"/>
        <c:crosses val="autoZero"/>
        <c:crossBetween val="between"/>
      </c:valAx>
      <c:valAx>
        <c:axId val="-584694096"/>
        <c:scaling>
          <c:orientation val="minMax"/>
          <c:min val="0"/>
        </c:scaling>
        <c:delete val="1"/>
        <c:axPos val="r"/>
        <c:numFmt formatCode="#;;0" sourceLinked="0"/>
        <c:majorTickMark val="out"/>
        <c:minorTickMark val="none"/>
        <c:tickLblPos val="nextTo"/>
        <c:crossAx val="-584698992"/>
        <c:crosses val="max"/>
        <c:crossBetween val="midCat"/>
        <c:majorUnit val="1"/>
      </c:valAx>
      <c:valAx>
        <c:axId val="-58469899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46940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9.02537408291888E-2</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7.8495963316123074E-2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0.81948667729578872</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7.8495963316122186E-2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9.9121266178958223E-2</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584690288"/>
        <c:axId val="-5846946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8.1610172842173299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584697904"/>
        <c:axId val="-584698448"/>
      </c:scatterChart>
      <c:catAx>
        <c:axId val="-584690288"/>
        <c:scaling>
          <c:orientation val="minMax"/>
        </c:scaling>
        <c:delete val="1"/>
        <c:axPos val="l"/>
        <c:numFmt formatCode="General" sourceLinked="1"/>
        <c:majorTickMark val="out"/>
        <c:minorTickMark val="none"/>
        <c:tickLblPos val="nextTo"/>
        <c:crossAx val="-584694640"/>
        <c:crosses val="autoZero"/>
        <c:auto val="1"/>
        <c:lblAlgn val="ctr"/>
        <c:lblOffset val="100"/>
        <c:noMultiLvlLbl val="0"/>
      </c:catAx>
      <c:valAx>
        <c:axId val="-5846946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4690288"/>
        <c:crosses val="autoZero"/>
        <c:crossBetween val="between"/>
      </c:valAx>
      <c:valAx>
        <c:axId val="-584698448"/>
        <c:scaling>
          <c:orientation val="minMax"/>
          <c:min val="0"/>
        </c:scaling>
        <c:delete val="1"/>
        <c:axPos val="r"/>
        <c:numFmt formatCode="#;;0" sourceLinked="0"/>
        <c:majorTickMark val="out"/>
        <c:minorTickMark val="none"/>
        <c:tickLblPos val="nextTo"/>
        <c:crossAx val="-584697904"/>
        <c:crosses val="max"/>
        <c:crossBetween val="midCat"/>
        <c:majorUnit val="1"/>
      </c:valAx>
      <c:valAx>
        <c:axId val="-5846979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5846984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584689200"/>
        <c:axId val="-5846935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6.8595415850267596</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584690832"/>
        <c:axId val="-584691920"/>
      </c:barChart>
      <c:catAx>
        <c:axId val="-584689200"/>
        <c:scaling>
          <c:orientation val="minMax"/>
        </c:scaling>
        <c:delete val="1"/>
        <c:axPos val="b"/>
        <c:numFmt formatCode="General" sourceLinked="1"/>
        <c:majorTickMark val="none"/>
        <c:minorTickMark val="none"/>
        <c:tickLblPos val="nextTo"/>
        <c:crossAx val="-584693552"/>
        <c:crosses val="autoZero"/>
        <c:auto val="1"/>
        <c:lblAlgn val="ctr"/>
        <c:lblOffset val="100"/>
        <c:noMultiLvlLbl val="0"/>
      </c:catAx>
      <c:valAx>
        <c:axId val="-5846935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4689200"/>
        <c:crosses val="autoZero"/>
        <c:crossBetween val="between"/>
      </c:valAx>
      <c:valAx>
        <c:axId val="-5846919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4690832"/>
        <c:crosses val="max"/>
        <c:crossBetween val="between"/>
      </c:valAx>
      <c:catAx>
        <c:axId val="-584690832"/>
        <c:scaling>
          <c:orientation val="minMax"/>
        </c:scaling>
        <c:delete val="1"/>
        <c:axPos val="b"/>
        <c:numFmt formatCode="General" sourceLinked="1"/>
        <c:majorTickMark val="out"/>
        <c:minorTickMark val="none"/>
        <c:tickLblPos val="nextTo"/>
        <c:crossAx val="-5846919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0.30651314187122392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9.1785133902996918E-2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0.95822372552331636</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9.1785133902996918E-2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6.9374229033075885E-2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84696816"/>
        <c:axId val="-58469627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6.8595415850267596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584671664"/>
        <c:axId val="-584670032"/>
      </c:scatterChart>
      <c:catAx>
        <c:axId val="-584696816"/>
        <c:scaling>
          <c:orientation val="minMax"/>
        </c:scaling>
        <c:delete val="1"/>
        <c:axPos val="l"/>
        <c:numFmt formatCode="General" sourceLinked="1"/>
        <c:majorTickMark val="out"/>
        <c:minorTickMark val="none"/>
        <c:tickLblPos val="nextTo"/>
        <c:crossAx val="-584696272"/>
        <c:crosses val="autoZero"/>
        <c:auto val="1"/>
        <c:lblAlgn val="ctr"/>
        <c:lblOffset val="100"/>
        <c:noMultiLvlLbl val="0"/>
      </c:catAx>
      <c:valAx>
        <c:axId val="-58469627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4696816"/>
        <c:crosses val="autoZero"/>
        <c:crossBetween val="between"/>
      </c:valAx>
      <c:valAx>
        <c:axId val="-584670032"/>
        <c:scaling>
          <c:orientation val="minMax"/>
          <c:min val="0"/>
        </c:scaling>
        <c:delete val="1"/>
        <c:axPos val="r"/>
        <c:numFmt formatCode="#;;0" sourceLinked="0"/>
        <c:majorTickMark val="out"/>
        <c:minorTickMark val="none"/>
        <c:tickLblPos val="nextTo"/>
        <c:crossAx val="-584671664"/>
        <c:crosses val="max"/>
        <c:crossBetween val="midCat"/>
        <c:majorUnit val="1"/>
      </c:valAx>
      <c:valAx>
        <c:axId val="-5846716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46700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584665136"/>
        <c:axId val="-5846645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6.8958299404008603</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584672208"/>
        <c:axId val="-584673296"/>
      </c:barChart>
      <c:catAx>
        <c:axId val="-584665136"/>
        <c:scaling>
          <c:orientation val="minMax"/>
        </c:scaling>
        <c:delete val="1"/>
        <c:axPos val="b"/>
        <c:numFmt formatCode="General" sourceLinked="1"/>
        <c:majorTickMark val="none"/>
        <c:minorTickMark val="none"/>
        <c:tickLblPos val="nextTo"/>
        <c:crossAx val="-584664592"/>
        <c:crosses val="autoZero"/>
        <c:auto val="1"/>
        <c:lblAlgn val="ctr"/>
        <c:lblOffset val="100"/>
        <c:noMultiLvlLbl val="0"/>
      </c:catAx>
      <c:valAx>
        <c:axId val="-5846645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84665136"/>
        <c:crosses val="autoZero"/>
        <c:crossBetween val="between"/>
      </c:valAx>
      <c:valAx>
        <c:axId val="-5846732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4672208"/>
        <c:crosses val="max"/>
        <c:crossBetween val="between"/>
      </c:valAx>
      <c:catAx>
        <c:axId val="-584672208"/>
        <c:scaling>
          <c:orientation val="minMax"/>
        </c:scaling>
        <c:delete val="1"/>
        <c:axPos val="b"/>
        <c:numFmt formatCode="General" sourceLinked="1"/>
        <c:majorTickMark val="out"/>
        <c:minorTickMark val="none"/>
        <c:tickLblPos val="nextTo"/>
        <c:crossAx val="-5846732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0.25232098596653341</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0.35010413101422611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9.7606414164143729E-2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1.0189970623585101</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9.7606414164143729E-2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0.14837838438087303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584669488"/>
        <c:axId val="-5846640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6.8958299404008603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584666768"/>
        <c:axId val="-584671120"/>
      </c:scatterChart>
      <c:catAx>
        <c:axId val="-584669488"/>
        <c:scaling>
          <c:orientation val="minMax"/>
        </c:scaling>
        <c:delete val="1"/>
        <c:axPos val="l"/>
        <c:numFmt formatCode="General" sourceLinked="1"/>
        <c:majorTickMark val="out"/>
        <c:minorTickMark val="none"/>
        <c:tickLblPos val="nextTo"/>
        <c:crossAx val="-584664048"/>
        <c:crosses val="autoZero"/>
        <c:auto val="1"/>
        <c:lblAlgn val="ctr"/>
        <c:lblOffset val="100"/>
        <c:noMultiLvlLbl val="0"/>
      </c:catAx>
      <c:valAx>
        <c:axId val="-5846640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4669488"/>
        <c:crosses val="autoZero"/>
        <c:crossBetween val="between"/>
      </c:valAx>
      <c:valAx>
        <c:axId val="-584671120"/>
        <c:scaling>
          <c:orientation val="minMax"/>
          <c:min val="0"/>
        </c:scaling>
        <c:delete val="1"/>
        <c:axPos val="r"/>
        <c:numFmt formatCode="#;;0" sourceLinked="0"/>
        <c:majorTickMark val="out"/>
        <c:minorTickMark val="none"/>
        <c:tickLblPos val="nextTo"/>
        <c:crossAx val="-584666768"/>
        <c:crosses val="max"/>
        <c:crossBetween val="midCat"/>
        <c:majorUnit val="1"/>
      </c:valAx>
      <c:valAx>
        <c:axId val="-5846667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84671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0.25925925925925924</c:v>
                </c:pt>
                <c:pt idx="1">
                  <c:v>9.2592592592592587E-3</c:v>
                </c:pt>
                <c:pt idx="2">
                  <c:v>0.56172839506172845</c:v>
                </c:pt>
                <c:pt idx="3">
                  <c:v>3.7037037037037035E-2</c:v>
                </c:pt>
                <c:pt idx="4">
                  <c:v>3.0864197530864196E-3</c:v>
                </c:pt>
                <c:pt idx="5">
                  <c:v>6.1728395061728392E-2</c:v>
                </c:pt>
                <c:pt idx="6">
                  <c:v>6.1728395061728392E-3</c:v>
                </c:pt>
                <c:pt idx="7">
                  <c:v>1.5432098765432098E-2</c:v>
                </c:pt>
                <c:pt idx="8">
                  <c:v>4.6296296296296301E-2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13996368"/>
        <c:axId val="-713987664"/>
      </c:barChart>
      <c:valAx>
        <c:axId val="-713987664"/>
        <c:scaling>
          <c:orientation val="minMax"/>
        </c:scaling>
        <c:delete val="1"/>
        <c:axPos val="t"/>
        <c:numFmt formatCode="0%" sourceLinked="1"/>
        <c:majorTickMark val="out"/>
        <c:minorTickMark val="none"/>
        <c:tickLblPos val="nextTo"/>
        <c:crossAx val="-713996368"/>
        <c:crosses val="autoZero"/>
        <c:crossBetween val="between"/>
      </c:valAx>
      <c:catAx>
        <c:axId val="-71399636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13987664"/>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7.96059465893976</c:v>
                </c:pt>
                <c:pt idx="1">
                  <c:v>7.60460801963933</c:v>
                </c:pt>
                <c:pt idx="2">
                  <c:v>7.8260279955566103</c:v>
                </c:pt>
                <c:pt idx="3">
                  <c:v>7.5720632182501699</c:v>
                </c:pt>
                <c:pt idx="4">
                  <c:v>7.7625548374706499</c:v>
                </c:pt>
                <c:pt idx="5">
                  <c:v>7.0849440274863396</c:v>
                </c:pt>
                <c:pt idx="6">
                  <c:v>7.29339177851939</c:v>
                </c:pt>
                <c:pt idx="7">
                  <c:v>7.4003525076120704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84679280"/>
        <c:axId val="-584670576"/>
      </c:lineChart>
      <c:catAx>
        <c:axId val="-58467928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0576"/>
        <c:crosses val="autoZero"/>
        <c:auto val="1"/>
        <c:lblAlgn val="ctr"/>
        <c:lblOffset val="100"/>
        <c:noMultiLvlLbl val="0"/>
      </c:catAx>
      <c:valAx>
        <c:axId val="-5846705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9280"/>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7.4644303399935197</c:v>
                </c:pt>
                <c:pt idx="1">
                  <c:v>7.1063170768901696</c:v>
                </c:pt>
                <c:pt idx="2">
                  <c:v>7.6712606201950804</c:v>
                </c:pt>
                <c:pt idx="3">
                  <c:v>7.4381882114172999</c:v>
                </c:pt>
                <c:pt idx="4">
                  <c:v>7.4598724613025498</c:v>
                </c:pt>
                <c:pt idx="5">
                  <c:v>6.7446280966927903</c:v>
                </c:pt>
                <c:pt idx="6">
                  <c:v>7.1873801335346803</c:v>
                </c:pt>
                <c:pt idx="7">
                  <c:v>7.0235696111582504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84668944"/>
        <c:axId val="-584672752"/>
      </c:lineChart>
      <c:catAx>
        <c:axId val="-5846689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2752"/>
        <c:crosses val="autoZero"/>
        <c:auto val="1"/>
        <c:lblAlgn val="ctr"/>
        <c:lblOffset val="100"/>
        <c:noMultiLvlLbl val="0"/>
      </c:catAx>
      <c:valAx>
        <c:axId val="-5846727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68944"/>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7.0833938112445303</c:v>
                </c:pt>
                <c:pt idx="1">
                  <c:v>7.0166941636883902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84668400"/>
        <c:axId val="-584667856"/>
      </c:lineChart>
      <c:catAx>
        <c:axId val="-5846684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67856"/>
        <c:crosses val="autoZero"/>
        <c:auto val="1"/>
        <c:lblAlgn val="ctr"/>
        <c:lblOffset val="100"/>
        <c:noMultiLvlLbl val="0"/>
      </c:catAx>
      <c:valAx>
        <c:axId val="-58466785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684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7.09270178062844</c:v>
                </c:pt>
                <c:pt idx="1">
                  <c:v>7.52362359681534</c:v>
                </c:pt>
                <c:pt idx="2">
                  <c:v>8.1040640495196907</c:v>
                </c:pt>
                <c:pt idx="3">
                  <c:v>7.4112008949673598</c:v>
                </c:pt>
                <c:pt idx="4">
                  <c:v>7.4289771832931697</c:v>
                </c:pt>
                <c:pt idx="5">
                  <c:v>7.0498120516178098</c:v>
                </c:pt>
                <c:pt idx="6">
                  <c:v>7.4428959998325004</c:v>
                </c:pt>
                <c:pt idx="7">
                  <c:v>7.4091491207873101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84678736"/>
        <c:axId val="-584667312"/>
      </c:lineChart>
      <c:catAx>
        <c:axId val="-5846787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67312"/>
        <c:crosses val="autoZero"/>
        <c:auto val="1"/>
        <c:lblAlgn val="ctr"/>
        <c:lblOffset val="100"/>
        <c:noMultiLvlLbl val="0"/>
      </c:catAx>
      <c:valAx>
        <c:axId val="-5846673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873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0">
                  <c:v>9.4591966909635694</c:v>
                </c:pt>
                <c:pt idx="1">
                  <c:v>9.2315003125691497</c:v>
                </c:pt>
                <c:pt idx="2">
                  <c:v>9.3217353549486592</c:v>
                </c:pt>
                <c:pt idx="3">
                  <c:v>9.8112149966147406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84678192"/>
        <c:axId val="-584676560"/>
      </c:lineChart>
      <c:catAx>
        <c:axId val="-5846781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6560"/>
        <c:crosses val="autoZero"/>
        <c:auto val="1"/>
        <c:lblAlgn val="ctr"/>
        <c:lblOffset val="100"/>
        <c:noMultiLvlLbl val="0"/>
      </c:catAx>
      <c:valAx>
        <c:axId val="-5846765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8192"/>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0">
                  <c:v>8.1693291346862207</c:v>
                </c:pt>
                <c:pt idx="1">
                  <c:v>8.2407104210199904</c:v>
                </c:pt>
                <c:pt idx="2">
                  <c:v>7.4772672120387904</c:v>
                </c:pt>
                <c:pt idx="3">
                  <c:v>8.0756992133680097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84666224"/>
        <c:axId val="-584665680"/>
      </c:lineChart>
      <c:catAx>
        <c:axId val="-58466622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65680"/>
        <c:crosses val="autoZero"/>
        <c:auto val="1"/>
        <c:lblAlgn val="ctr"/>
        <c:lblOffset val="100"/>
        <c:noMultiLvlLbl val="0"/>
      </c:catAx>
      <c:valAx>
        <c:axId val="-5846656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66224"/>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5.9264290311405299</c:v>
                </c:pt>
                <c:pt idx="1">
                  <c:v>5.72501688902768</c:v>
                </c:pt>
                <c:pt idx="2">
                  <c:v>6.1146793358529603</c:v>
                </c:pt>
                <c:pt idx="3">
                  <c:v>6.5447870008652798</c:v>
                </c:pt>
                <c:pt idx="4">
                  <c:v>6.3470158983876104</c:v>
                </c:pt>
                <c:pt idx="5">
                  <c:v>5.6349328280256001</c:v>
                </c:pt>
                <c:pt idx="6">
                  <c:v>5.9561736807040697</c:v>
                </c:pt>
                <c:pt idx="7">
                  <c:v>5.8835477295982397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84677648"/>
        <c:axId val="-584677104"/>
      </c:lineChart>
      <c:catAx>
        <c:axId val="-5846776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7104"/>
        <c:crosses val="autoZero"/>
        <c:auto val="1"/>
        <c:lblAlgn val="ctr"/>
        <c:lblOffset val="100"/>
        <c:noMultiLvlLbl val="0"/>
      </c:catAx>
      <c:valAx>
        <c:axId val="-5846771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7648"/>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7.2892620408053999</c:v>
                </c:pt>
                <c:pt idx="1">
                  <c:v>7.6609352124288597</c:v>
                </c:pt>
                <c:pt idx="2">
                  <c:v>7.2916709499866998</c:v>
                </c:pt>
                <c:pt idx="3">
                  <c:v>7.3803589772475</c:v>
                </c:pt>
                <c:pt idx="4">
                  <c:v>7.68896798064306</c:v>
                </c:pt>
                <c:pt idx="5">
                  <c:v>7.3228705652135302</c:v>
                </c:pt>
                <c:pt idx="6">
                  <c:v>7.0709184769383597</c:v>
                </c:pt>
                <c:pt idx="7">
                  <c:v>7.4111282456808496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84674384"/>
        <c:axId val="-584676016"/>
      </c:lineChart>
      <c:catAx>
        <c:axId val="-5846743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6016"/>
        <c:crosses val="autoZero"/>
        <c:auto val="1"/>
        <c:lblAlgn val="ctr"/>
        <c:lblOffset val="100"/>
        <c:noMultiLvlLbl val="0"/>
      </c:catAx>
      <c:valAx>
        <c:axId val="-58467601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43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6.7953101855712097</c:v>
                </c:pt>
                <c:pt idx="1">
                  <c:v>7.0802525208203004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84675472"/>
        <c:axId val="-584674928"/>
      </c:lineChart>
      <c:catAx>
        <c:axId val="-5846754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4928"/>
        <c:crosses val="autoZero"/>
        <c:auto val="1"/>
        <c:lblAlgn val="ctr"/>
        <c:lblOffset val="100"/>
        <c:noMultiLvlLbl val="0"/>
      </c:catAx>
      <c:valAx>
        <c:axId val="-58467492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547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7.6398333757020698</c:v>
                </c:pt>
                <c:pt idx="1">
                  <c:v>7.16664870625487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84673840"/>
        <c:axId val="-578500896"/>
      </c:lineChart>
      <c:catAx>
        <c:axId val="-5846738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500896"/>
        <c:crosses val="autoZero"/>
        <c:auto val="1"/>
        <c:lblAlgn val="ctr"/>
        <c:lblOffset val="100"/>
        <c:noMultiLvlLbl val="0"/>
      </c:catAx>
      <c:valAx>
        <c:axId val="-5785008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84673840"/>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1</c:v>
                </c:pt>
                <c:pt idx="3">
                  <c:v>26</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13983856"/>
        <c:axId val="-713995824"/>
      </c:barChart>
      <c:valAx>
        <c:axId val="-713995824"/>
        <c:scaling>
          <c:orientation val="minMax"/>
        </c:scaling>
        <c:delete val="1"/>
        <c:axPos val="t"/>
        <c:numFmt formatCode="0" sourceLinked="1"/>
        <c:majorTickMark val="out"/>
        <c:minorTickMark val="none"/>
        <c:tickLblPos val="nextTo"/>
        <c:crossAx val="-713983856"/>
        <c:crosses val="autoZero"/>
        <c:crossBetween val="between"/>
      </c:valAx>
      <c:catAx>
        <c:axId val="-71398385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1399582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7.5132338554995703</c:v>
                </c:pt>
                <c:pt idx="1">
                  <c:v>7.8189168888725904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490016"/>
        <c:axId val="-578498720"/>
      </c:lineChart>
      <c:catAx>
        <c:axId val="-5784900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98720"/>
        <c:crosses val="autoZero"/>
        <c:auto val="1"/>
        <c:lblAlgn val="ctr"/>
        <c:lblOffset val="100"/>
        <c:noMultiLvlLbl val="0"/>
      </c:catAx>
      <c:valAx>
        <c:axId val="-5784987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9001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6.5119044317401098</c:v>
                </c:pt>
                <c:pt idx="1">
                  <c:v>7.5216817365137603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481312"/>
        <c:axId val="-578480768"/>
      </c:lineChart>
      <c:catAx>
        <c:axId val="-57848131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80768"/>
        <c:crosses val="autoZero"/>
        <c:auto val="1"/>
        <c:lblAlgn val="ctr"/>
        <c:lblOffset val="100"/>
        <c:noMultiLvlLbl val="0"/>
      </c:catAx>
      <c:valAx>
        <c:axId val="-5784807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81312"/>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7.27833596854415</c:v>
                </c:pt>
                <c:pt idx="1">
                  <c:v>7.2210939445569897</c:v>
                </c:pt>
                <c:pt idx="2">
                  <c:v>7.9148501386282097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478048"/>
        <c:axId val="-578479136"/>
      </c:lineChart>
      <c:catAx>
        <c:axId val="-5784780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79136"/>
        <c:crosses val="autoZero"/>
        <c:auto val="1"/>
        <c:lblAlgn val="ctr"/>
        <c:lblOffset val="100"/>
        <c:noMultiLvlLbl val="0"/>
      </c:catAx>
      <c:valAx>
        <c:axId val="-5784791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7804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5.7897213620653103</c:v>
                </c:pt>
                <c:pt idx="1">
                  <c:v>6.0271807889761897</c:v>
                </c:pt>
                <c:pt idx="2">
                  <c:v>6.0391729446125701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78478592"/>
        <c:axId val="-578475872"/>
      </c:lineChart>
      <c:catAx>
        <c:axId val="-5784785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75872"/>
        <c:crosses val="autoZero"/>
        <c:auto val="1"/>
        <c:lblAlgn val="ctr"/>
        <c:lblOffset val="100"/>
        <c:noMultiLvlLbl val="0"/>
      </c:catAx>
      <c:valAx>
        <c:axId val="-57847587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78592"/>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7.8979192302910599</c:v>
                </c:pt>
                <c:pt idx="1">
                  <c:v>8.4655078178198107</c:v>
                </c:pt>
                <c:pt idx="2">
                  <c:v>8.4213376477108497</c:v>
                </c:pt>
                <c:pt idx="3">
                  <c:v>8.0874107141529308</c:v>
                </c:pt>
                <c:pt idx="4">
                  <c:v>8.6755149253047605</c:v>
                </c:pt>
                <c:pt idx="5">
                  <c:v>8.0821817833074103</c:v>
                </c:pt>
                <c:pt idx="6">
                  <c:v>8.06288956089492</c:v>
                </c:pt>
                <c:pt idx="7">
                  <c:v>7.0597066368691301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495456"/>
        <c:axId val="-578474784"/>
      </c:lineChart>
      <c:catAx>
        <c:axId val="-5784954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74784"/>
        <c:crosses val="autoZero"/>
        <c:auto val="1"/>
        <c:lblAlgn val="ctr"/>
        <c:lblOffset val="100"/>
        <c:noMultiLvlLbl val="0"/>
      </c:catAx>
      <c:valAx>
        <c:axId val="-57847478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954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0">
                  <c:v>6.92961305572108</c:v>
                </c:pt>
                <c:pt idx="1">
                  <c:v>7.4912091997333397</c:v>
                </c:pt>
                <c:pt idx="2">
                  <c:v>6.5564893890871003</c:v>
                </c:pt>
                <c:pt idx="3">
                  <c:v>6.8275656702240397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78476960"/>
        <c:axId val="-578490560"/>
      </c:lineChart>
      <c:catAx>
        <c:axId val="-5784769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90560"/>
        <c:crosses val="autoZero"/>
        <c:auto val="1"/>
        <c:lblAlgn val="ctr"/>
        <c:lblOffset val="100"/>
        <c:noMultiLvlLbl val="0"/>
      </c:catAx>
      <c:valAx>
        <c:axId val="-57849056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7696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0">
                  <c:v>8.1050473894298207</c:v>
                </c:pt>
                <c:pt idx="1">
                  <c:v>7.7166908713674003</c:v>
                </c:pt>
                <c:pt idx="2">
                  <c:v>8.3210067321561194</c:v>
                </c:pt>
                <c:pt idx="3">
                  <c:v>8.6297644854443103</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578496000"/>
        <c:axId val="-578472064"/>
      </c:lineChart>
      <c:catAx>
        <c:axId val="-5784960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72064"/>
        <c:crosses val="autoZero"/>
        <c:auto val="1"/>
        <c:lblAlgn val="ctr"/>
        <c:lblOffset val="100"/>
        <c:noMultiLvlLbl val="0"/>
      </c:catAx>
      <c:valAx>
        <c:axId val="-57847206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960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3.8045421265059698</c:v>
                </c:pt>
                <c:pt idx="1">
                  <c:v>4.5428333747044896</c:v>
                </c:pt>
                <c:pt idx="2">
                  <c:v>4.9750260862606002</c:v>
                </c:pt>
                <c:pt idx="3">
                  <c:v>4.3488832926682202</c:v>
                </c:pt>
                <c:pt idx="4">
                  <c:v>4.6318756047976697</c:v>
                </c:pt>
                <c:pt idx="5">
                  <c:v>3.5733841586138899</c:v>
                </c:pt>
                <c:pt idx="6">
                  <c:v>3.89784673026654</c:v>
                </c:pt>
                <c:pt idx="7">
                  <c:v>3.7305413504077101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502528"/>
        <c:axId val="-578480224"/>
      </c:lineChart>
      <c:catAx>
        <c:axId val="-5785025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80224"/>
        <c:crosses val="autoZero"/>
        <c:auto val="1"/>
        <c:lblAlgn val="ctr"/>
        <c:lblOffset val="100"/>
        <c:noMultiLvlLbl val="0"/>
      </c:catAx>
      <c:valAx>
        <c:axId val="-5784802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5025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4.2287598096628596</c:v>
                </c:pt>
                <c:pt idx="1">
                  <c:v>4.1029215082512298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487296"/>
        <c:axId val="-578470976"/>
      </c:lineChart>
      <c:catAx>
        <c:axId val="-5784872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70976"/>
        <c:crosses val="autoZero"/>
        <c:auto val="1"/>
        <c:lblAlgn val="ctr"/>
        <c:lblOffset val="100"/>
        <c:noMultiLvlLbl val="0"/>
      </c:catAx>
      <c:valAx>
        <c:axId val="-5784709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87296"/>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4.2275011753204303</c:v>
                </c:pt>
                <c:pt idx="1">
                  <c:v>3.49798740193788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488928"/>
        <c:axId val="-578471520"/>
      </c:lineChart>
      <c:catAx>
        <c:axId val="-5784889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71520"/>
        <c:crosses val="autoZero"/>
        <c:auto val="1"/>
        <c:lblAlgn val="ctr"/>
        <c:lblOffset val="100"/>
        <c:noMultiLvlLbl val="0"/>
      </c:catAx>
      <c:valAx>
        <c:axId val="-5784715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8892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22</c:v>
                </c:pt>
                <c:pt idx="2">
                  <c:v>1</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713995280"/>
        <c:axId val="-713992560"/>
      </c:barChart>
      <c:valAx>
        <c:axId val="-713992560"/>
        <c:scaling>
          <c:orientation val="minMax"/>
        </c:scaling>
        <c:delete val="1"/>
        <c:axPos val="t"/>
        <c:numFmt formatCode="0" sourceLinked="1"/>
        <c:majorTickMark val="out"/>
        <c:minorTickMark val="none"/>
        <c:tickLblPos val="nextTo"/>
        <c:crossAx val="-713995280"/>
        <c:crosses val="autoZero"/>
        <c:crossBetween val="between"/>
      </c:valAx>
      <c:catAx>
        <c:axId val="-7139952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1399256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7.1393480602216304</c:v>
                </c:pt>
                <c:pt idx="1">
                  <c:v>6.9640440540686503</c:v>
                </c:pt>
                <c:pt idx="2">
                  <c:v>7.09396392311562</c:v>
                </c:pt>
                <c:pt idx="3">
                  <c:v>7.1082375210720397</c:v>
                </c:pt>
                <c:pt idx="4">
                  <c:v>7.0439787178836299</c:v>
                </c:pt>
                <c:pt idx="5">
                  <c:v>6.2363592721202403</c:v>
                </c:pt>
                <c:pt idx="6">
                  <c:v>7.1910868621114599</c:v>
                </c:pt>
                <c:pt idx="7">
                  <c:v>6.5792648577448496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498176"/>
        <c:axId val="-578493280"/>
      </c:lineChart>
      <c:catAx>
        <c:axId val="-5784981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93280"/>
        <c:crosses val="autoZero"/>
        <c:auto val="1"/>
        <c:lblAlgn val="ctr"/>
        <c:lblOffset val="100"/>
        <c:noMultiLvlLbl val="0"/>
      </c:catAx>
      <c:valAx>
        <c:axId val="-5784932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98176"/>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1.93752256398364</c:v>
                </c:pt>
                <c:pt idx="1">
                  <c:v>2.4114706796335899</c:v>
                </c:pt>
                <c:pt idx="2">
                  <c:v>2.7697782184242099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501440"/>
        <c:axId val="-578494912"/>
      </c:lineChart>
      <c:catAx>
        <c:axId val="-5785014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94912"/>
        <c:crosses val="autoZero"/>
        <c:auto val="1"/>
        <c:lblAlgn val="ctr"/>
        <c:lblOffset val="100"/>
        <c:noMultiLvlLbl val="0"/>
      </c:catAx>
      <c:valAx>
        <c:axId val="-5784949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501440"/>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6.7854373882406804</c:v>
                </c:pt>
                <c:pt idx="1">
                  <c:v>6.81422647678954</c:v>
                </c:pt>
                <c:pt idx="2">
                  <c:v>7.02775682776001</c:v>
                </c:pt>
                <c:pt idx="3">
                  <c:v>6.4253801350681998</c:v>
                </c:pt>
                <c:pt idx="4">
                  <c:v>6.4217699951395604</c:v>
                </c:pt>
                <c:pt idx="5">
                  <c:v>6.4401006426915997</c:v>
                </c:pt>
                <c:pt idx="6">
                  <c:v>6.3824062678585998</c:v>
                </c:pt>
                <c:pt idx="7">
                  <c:v>5.8817036211098301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497632"/>
        <c:axId val="-578470432"/>
      </c:lineChart>
      <c:catAx>
        <c:axId val="-5784976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70432"/>
        <c:crosses val="autoZero"/>
        <c:auto val="1"/>
        <c:lblAlgn val="ctr"/>
        <c:lblOffset val="100"/>
        <c:noMultiLvlLbl val="0"/>
      </c:catAx>
      <c:valAx>
        <c:axId val="-5784704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97632"/>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8.1682434742058607</c:v>
                </c:pt>
                <c:pt idx="1">
                  <c:v>8.4566514850154206</c:v>
                </c:pt>
                <c:pt idx="2">
                  <c:v>8.6041822687591107</c:v>
                </c:pt>
                <c:pt idx="3">
                  <c:v>8.0519469653200098</c:v>
                </c:pt>
                <c:pt idx="4">
                  <c:v>8.4483477939214193</c:v>
                </c:pt>
                <c:pt idx="5">
                  <c:v>8.0730596387160407</c:v>
                </c:pt>
                <c:pt idx="6">
                  <c:v>8.3545930900618295</c:v>
                </c:pt>
                <c:pt idx="7">
                  <c:v>8.1610172842173192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492736"/>
        <c:axId val="-578487840"/>
      </c:lineChart>
      <c:catAx>
        <c:axId val="-5784927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87840"/>
        <c:crosses val="autoZero"/>
        <c:auto val="1"/>
        <c:lblAlgn val="ctr"/>
        <c:lblOffset val="100"/>
        <c:noMultiLvlLbl val="0"/>
      </c:catAx>
      <c:valAx>
        <c:axId val="-5784878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92736"/>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7.0382388936769296</c:v>
                </c:pt>
                <c:pt idx="1">
                  <c:v>7.2569414367122098</c:v>
                </c:pt>
                <c:pt idx="2">
                  <c:v>7.4818902749469798</c:v>
                </c:pt>
                <c:pt idx="3">
                  <c:v>7.0702199094684204</c:v>
                </c:pt>
                <c:pt idx="4">
                  <c:v>7.1110963527598496</c:v>
                </c:pt>
                <c:pt idx="5">
                  <c:v>6.7133786701491003</c:v>
                </c:pt>
                <c:pt idx="6">
                  <c:v>6.9726331909353103</c:v>
                </c:pt>
                <c:pt idx="7">
                  <c:v>6.8595415850267596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578491648"/>
        <c:axId val="-578474240"/>
      </c:lineChart>
      <c:catAx>
        <c:axId val="-5784916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74240"/>
        <c:crosses val="autoZero"/>
        <c:auto val="1"/>
        <c:lblAlgn val="ctr"/>
        <c:lblOffset val="100"/>
        <c:noMultiLvlLbl val="0"/>
      </c:catAx>
      <c:valAx>
        <c:axId val="-57847424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57849164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4.1029215082512298</c:v>
                </c:pt>
                <c:pt idx="1">
                  <c:v>7.0597066368691301</c:v>
                </c:pt>
                <c:pt idx="2">
                  <c:v>3.49798740193788</c:v>
                </c:pt>
                <c:pt idx="3">
                  <c:v>3.7305413504077101</c:v>
                </c:pt>
                <c:pt idx="4">
                  <c:v>8.0756992133680097</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713983312"/>
        <c:axId val="-713982768"/>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4.7100557508477454</c:v>
                </c:pt>
                <c:pt idx="1">
                  <c:v>7.5451144613105496</c:v>
                </c:pt>
                <c:pt idx="2">
                  <c:v>3.9168038671864389</c:v>
                </c:pt>
                <c:pt idx="3">
                  <c:v>4.0015035564707926</c:v>
                </c:pt>
                <c:pt idx="4">
                  <c:v>8.2547224203229117</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13992016"/>
        <c:axId val="-713986576"/>
      </c:barChart>
      <c:catAx>
        <c:axId val="-713983312"/>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13982768"/>
        <c:crosses val="autoZero"/>
        <c:auto val="1"/>
        <c:lblAlgn val="ctr"/>
        <c:lblOffset val="200"/>
        <c:noMultiLvlLbl val="0"/>
      </c:catAx>
      <c:valAx>
        <c:axId val="-713982768"/>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13983312"/>
        <c:crosses val="autoZero"/>
        <c:crossBetween val="between"/>
      </c:valAx>
      <c:valAx>
        <c:axId val="-713986576"/>
        <c:scaling>
          <c:orientation val="minMax"/>
          <c:max val="0.70000000000000007"/>
          <c:min val="0"/>
        </c:scaling>
        <c:delete val="1"/>
        <c:axPos val="b"/>
        <c:numFmt formatCode="General" sourceLinked="1"/>
        <c:majorTickMark val="out"/>
        <c:minorTickMark val="none"/>
        <c:tickLblPos val="nextTo"/>
        <c:crossAx val="-713992016"/>
        <c:crosses val="max"/>
        <c:crossBetween val="between"/>
      </c:valAx>
      <c:catAx>
        <c:axId val="-713992016"/>
        <c:scaling>
          <c:orientation val="maxMin"/>
        </c:scaling>
        <c:delete val="1"/>
        <c:axPos val="r"/>
        <c:numFmt formatCode="General" sourceLinked="1"/>
        <c:majorTickMark val="out"/>
        <c:minorTickMark val="none"/>
        <c:tickLblPos val="nextTo"/>
        <c:crossAx val="-71398657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2.7697782184242099</c:v>
                </c:pt>
                <c:pt idx="1">
                  <c:v>8.6297644854443103</c:v>
                </c:pt>
                <c:pt idx="2">
                  <c:v>7.16664870625487</c:v>
                </c:pt>
                <c:pt idx="3">
                  <c:v>6.8958299404008603</c:v>
                </c:pt>
                <c:pt idx="4">
                  <c:v>7.0802525208203004</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713987120"/>
        <c:axId val="-71398440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1.9697908287238159</c:v>
                </c:pt>
                <c:pt idx="1">
                  <c:v>8.0351844154285956</c:v>
                </c:pt>
                <c:pt idx="2">
                  <c:v>6.6522864394909966</c:v>
                </c:pt>
                <c:pt idx="3">
                  <c:v>6.4744226798423874</c:v>
                </c:pt>
                <c:pt idx="4">
                  <c:v>6.6856292351058908</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13993648"/>
        <c:axId val="-713994192"/>
      </c:barChart>
      <c:catAx>
        <c:axId val="-713987120"/>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13984400"/>
        <c:crosses val="autoZero"/>
        <c:auto val="1"/>
        <c:lblAlgn val="ctr"/>
        <c:lblOffset val="200"/>
        <c:noMultiLvlLbl val="0"/>
      </c:catAx>
      <c:valAx>
        <c:axId val="-71398440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13987120"/>
        <c:crosses val="autoZero"/>
        <c:crossBetween val="between"/>
      </c:valAx>
      <c:valAx>
        <c:axId val="-713994192"/>
        <c:scaling>
          <c:orientation val="minMax"/>
          <c:max val="0.70000000000000007"/>
          <c:min val="0"/>
        </c:scaling>
        <c:delete val="1"/>
        <c:axPos val="b"/>
        <c:numFmt formatCode="General" sourceLinked="1"/>
        <c:majorTickMark val="out"/>
        <c:minorTickMark val="none"/>
        <c:tickLblPos val="nextTo"/>
        <c:crossAx val="-713993648"/>
        <c:crosses val="max"/>
        <c:crossBetween val="between"/>
      </c:valAx>
      <c:catAx>
        <c:axId val="-713993648"/>
        <c:scaling>
          <c:orientation val="maxMin"/>
        </c:scaling>
        <c:delete val="1"/>
        <c:axPos val="r"/>
        <c:numFmt formatCode="General" sourceLinked="1"/>
        <c:majorTickMark val="out"/>
        <c:minorTickMark val="none"/>
        <c:tickLblPos val="nextTo"/>
        <c:crossAx val="-71399419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 xmlns:a16="http://schemas.microsoft.com/office/drawing/2014/main" id="{262D7776-E672-4066-A210-38979CA88CC8}"/>
              </a:ext>
            </a:extLst>
          </p:cNvPr>
          <p:cNvSpPr txBox="1">
            <a:spLocks/>
          </p:cNvSpPr>
          <p:nvPr userDrawn="1"/>
        </p:nvSpPr>
        <p:spPr>
          <a:xfrm>
            <a:off x="741600" y="6551318"/>
            <a:ext cx="512640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RQY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South West London and St George's Mental Health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 xmlns:a16="http://schemas.microsoft.com/office/drawing/2014/main"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 xmlns:a16="http://schemas.microsoft.com/office/drawing/2014/main"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 xmlns:a16="http://schemas.microsoft.com/office/drawing/2014/main"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 xmlns:a16="http://schemas.microsoft.com/office/drawing/2014/main"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 xmlns:a16="http://schemas.microsoft.com/office/drawing/2014/main"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 xmlns:a16="http://schemas.microsoft.com/office/drawing/2014/main"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 xmlns:a16="http://schemas.microsoft.com/office/drawing/2014/main"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 xmlns:a16="http://schemas.microsoft.com/office/drawing/2014/main"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 xmlns:a16="http://schemas.microsoft.com/office/drawing/2014/main"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 xmlns:a16="http://schemas.microsoft.com/office/drawing/2014/main"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 xmlns:a16="http://schemas.microsoft.com/office/drawing/2014/main"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 xmlns:a16="http://schemas.microsoft.com/office/drawing/2014/main"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 xmlns:a16="http://schemas.microsoft.com/office/drawing/2014/main" id="{6F091BAF-E9B6-458B-8B30-6AE60E0C7A17}"/>
              </a:ext>
            </a:extLst>
          </p:cNvPr>
          <p:cNvSpPr txBox="1">
            <a:spLocks/>
          </p:cNvSpPr>
          <p:nvPr userDrawn="1"/>
        </p:nvSpPr>
        <p:spPr>
          <a:xfrm>
            <a:off x="741600" y="6551318"/>
            <a:ext cx="515365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RQY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South West London and St George's Mental Health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 xmlns:a16="http://schemas.microsoft.com/office/drawing/2014/main" id="{3780D6B6-FA2C-484D-92E8-7BCBE8A731B8}"/>
              </a:ext>
            </a:extLst>
          </p:cNvPr>
          <p:cNvSpPr txBox="1">
            <a:spLocks/>
          </p:cNvSpPr>
          <p:nvPr userDrawn="1"/>
        </p:nvSpPr>
        <p:spPr>
          <a:xfrm>
            <a:off x="741600" y="6551318"/>
            <a:ext cx="509754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RQY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South West London and St George's Mental Health NHS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 xmlns:a16="http://schemas.microsoft.com/office/drawing/2014/main" id="{9789E9F4-FC00-4497-92D6-22C0B83171E9}"/>
              </a:ext>
              <a:ext uri="{C183D7F6-B498-43B3-948B-1728B52AA6E4}">
                <adec:decorative xmlns="" xmlns:adec="http://schemas.microsoft.com/office/drawing/2017/decorative"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South West London and St George's Mental Health NHS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 xmlns:a16="http://schemas.microsoft.com/office/drawing/2014/main"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 xmlns:a16="http://schemas.microsoft.com/office/drawing/2014/main" id="{695711CA-64CD-45ED-9FAA-19F89C796FF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 xmlns:a16="http://schemas.microsoft.com/office/drawing/2014/main" id="{0D028931-3DE0-43F5-BC72-CD25EDACF7DD}"/>
              </a:ext>
              <a:ext uri="{C183D7F6-B498-43B3-948B-1728B52AA6E4}">
                <adec:decorative xmlns=""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 xmlns:a16="http://schemas.microsoft.com/office/drawing/2014/main" id="{0B9E3F11-71CF-4F78-AB94-7F10D1CDE0AB}"/>
              </a:ext>
            </a:extLst>
          </p:cNvPr>
          <p:cNvGraphicFramePr/>
          <p:nvPr>
            <p:extLst>
              <p:ext uri="{D42A27DB-BD31-4B8C-83A1-F6EECF244321}">
                <p14:modId xmlns:p14="http://schemas.microsoft.com/office/powerpoint/2010/main" val="341166916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 xmlns:a16="http://schemas.microsoft.com/office/drawing/2014/main" id="{FD23427E-97E9-4210-8D9D-275D4FA4B5E2}"/>
              </a:ext>
              <a:ext uri="{C183D7F6-B498-43B3-948B-1728B52AA6E4}">
                <adec:decorative xmlns=""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 xmlns:a16="http://schemas.microsoft.com/office/drawing/2014/main" id="{634ED236-BBBB-41FA-B642-8B92C353A727}"/>
              </a:ext>
            </a:extLst>
          </p:cNvPr>
          <p:cNvGraphicFramePr/>
          <p:nvPr>
            <p:extLst>
              <p:ext uri="{D42A27DB-BD31-4B8C-83A1-F6EECF244321}">
                <p14:modId xmlns:p14="http://schemas.microsoft.com/office/powerpoint/2010/main" val="96382295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 xmlns:a16="http://schemas.microsoft.com/office/drawing/2014/main" id="{C2DEB192-E75B-4C23-BBDA-26D9B118A492}"/>
              </a:ext>
              <a:ext uri="{C183D7F6-B498-43B3-948B-1728B52AA6E4}">
                <adec:decorative xmlns=""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 xmlns:a16="http://schemas.microsoft.com/office/drawing/2014/main" id="{513ACFA5-060C-4AB1-B9CC-485165AB8F00}"/>
              </a:ext>
              <a:ext uri="{C183D7F6-B498-43B3-948B-1728B52AA6E4}">
                <adec:decorative xmlns=""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 xmlns:a16="http://schemas.microsoft.com/office/drawing/2014/main" id="{6CBC387C-3133-4372-99EE-D99E88DBAD5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890726299"/>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Q28. Were these NHS talking therapies explained to you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Reviewing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Q17. In the last 12 months, have you had a specific meeting with someone from NHS mental health services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Care during the Covid-19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Q5. Were you informed how the care and treatment you were receiving would change due to the coronavirus pandemic?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38535848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Medicines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Q26. In the last 12 months, has an NHS mental health worker checked with you about how you are getting on with your medicines? (That is, have your medicines been reviewed?).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Q34. In the last 12 months, did NHS mental health services give you any help or advice with finding support for finding or keeping work (paid or voluntary)?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Q33. In the last 12 months, did NHS mental health services give you any help or advice with finding support for financial advice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Q13. How well does this person organise the care and services you need?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108693216"/>
                  </a:ext>
                </a:extLst>
              </a:tr>
            </a:tbl>
          </a:graphicData>
        </a:graphic>
      </p:graphicFrame>
      <p:sp>
        <p:nvSpPr>
          <p:cNvPr id="12" name="TextBox 11">
            <a:extLst>
              <a:ext uri="{FF2B5EF4-FFF2-40B4-BE49-F238E27FC236}">
                <a16:creationId xmlns="" xmlns:a16="http://schemas.microsoft.com/office/drawing/2014/main" id="{A63E1292-0855-4CCD-BCBF-AF71B88B603E}"/>
              </a:ext>
              <a:ext uri="{C183D7F6-B498-43B3-948B-1728B52AA6E4}">
                <adec:decorative xmlns=""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 xmlns:a16="http://schemas.microsoft.com/office/drawing/2014/main" id="{383F4F1F-3FE1-4313-8108-A13027E7D296}"/>
              </a:ext>
              <a:ext uri="{C183D7F6-B498-43B3-948B-1728B52AA6E4}">
                <adec:decorative xmlns=""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 xmlns:a16="http://schemas.microsoft.com/office/drawing/2014/main" id="{5B4B26AE-7057-4E03-B875-753343EF6438}"/>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 xmlns:a16="http://schemas.microsoft.com/office/drawing/2014/main" id="{71676C97-9C01-496F-BA4A-E177732A5F09}"/>
              </a:ext>
            </a:extLst>
          </p:cNvPr>
          <p:cNvGraphicFramePr/>
          <p:nvPr>
            <p:extLst>
              <p:ext uri="{D42A27DB-BD31-4B8C-83A1-F6EECF244321}">
                <p14:modId xmlns:p14="http://schemas.microsoft.com/office/powerpoint/2010/main" val="128023608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7380956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 xmlns:a16="http://schemas.microsoft.com/office/drawing/2014/main" id="{98788DA1-4363-4CA7-A414-68A6ED90B11A}"/>
              </a:ext>
            </a:extLst>
          </p:cNvPr>
          <p:cNvGraphicFramePr/>
          <p:nvPr>
            <p:extLst>
              <p:ext uri="{D42A27DB-BD31-4B8C-83A1-F6EECF244321}">
                <p14:modId xmlns:p14="http://schemas.microsoft.com/office/powerpoint/2010/main" val="3890214598"/>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 xmlns:a16="http://schemas.microsoft.com/office/drawing/2014/main"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 xmlns:a16="http://schemas.microsoft.com/office/drawing/2014/main" id="{4647D9F7-FB19-42E0-AFE3-E737CF1F73AF}"/>
                </a:ext>
              </a:extLst>
            </p:cNvPr>
            <p:cNvGraphicFramePr/>
            <p:nvPr>
              <p:extLst>
                <p:ext uri="{D42A27DB-BD31-4B8C-83A1-F6EECF244321}">
                  <p14:modId xmlns:p14="http://schemas.microsoft.com/office/powerpoint/2010/main" val="37416023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 xmlns:a16="http://schemas.microsoft.com/office/drawing/2014/main"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 xmlns:a16="http://schemas.microsoft.com/office/drawing/2014/main"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797958438"/>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 xmlns:a16="http://schemas.microsoft.com/office/drawing/2014/main" val="3601460425"/>
                    </a:ext>
                  </a:extLst>
                </a:gridCol>
                <a:gridCol w="73557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 xmlns:a16="http://schemas.microsoft.com/office/drawing/2014/main" id="{E67C09BC-8028-42C2-BC10-65616F66B248}"/>
              </a:ext>
            </a:extLst>
          </p:cNvPr>
          <p:cNvGraphicFramePr/>
          <p:nvPr>
            <p:extLst>
              <p:ext uri="{D42A27DB-BD31-4B8C-83A1-F6EECF244321}">
                <p14:modId xmlns:p14="http://schemas.microsoft.com/office/powerpoint/2010/main" val="717796798"/>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 xmlns:a16="http://schemas.microsoft.com/office/drawing/2014/main" id="{0DF04CDE-6BAC-4839-A3A6-44D677617CA8}"/>
              </a:ext>
            </a:extLst>
          </p:cNvPr>
          <p:cNvGraphicFramePr/>
          <p:nvPr>
            <p:extLst>
              <p:ext uri="{D42A27DB-BD31-4B8C-83A1-F6EECF244321}">
                <p14:modId xmlns:p14="http://schemas.microsoft.com/office/powerpoint/2010/main" val="25346730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327024219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5711132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592408796"/>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99783689"/>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 xmlns:a16="http://schemas.microsoft.com/office/drawing/2014/main"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87374267"/>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 xmlns:a16="http://schemas.microsoft.com/office/drawing/2014/main"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 xmlns:a16="http://schemas.microsoft.com/office/drawing/2014/main"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 xmlns:a16="http://schemas.microsoft.com/office/drawing/2014/main" id="{DAB766D9-DFD9-4E2B-8FB3-E376B32BE595}"/>
              </a:ext>
            </a:extLst>
          </p:cNvPr>
          <p:cNvGraphicFramePr/>
          <p:nvPr>
            <p:extLst>
              <p:ext uri="{D42A27DB-BD31-4B8C-83A1-F6EECF244321}">
                <p14:modId xmlns:p14="http://schemas.microsoft.com/office/powerpoint/2010/main" val="38431876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857705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558511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1725144590"/>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704309494"/>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136613366"/>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 xmlns:a16="http://schemas.microsoft.com/office/drawing/2014/main" id="{0B2D180B-26BF-4A7B-B630-6F76EC70C4FE}"/>
              </a:ext>
            </a:extLst>
          </p:cNvPr>
          <p:cNvGraphicFramePr/>
          <p:nvPr>
            <p:extLst>
              <p:ext uri="{D42A27DB-BD31-4B8C-83A1-F6EECF244321}">
                <p14:modId xmlns:p14="http://schemas.microsoft.com/office/powerpoint/2010/main" val="203135084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4516893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1626322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810916309"/>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05062705"/>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 xmlns:a16="http://schemas.microsoft.com/office/drawing/2014/main"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 xmlns:a16="http://schemas.microsoft.com/office/drawing/2014/main" id="{A5EAD1F7-09F7-49AD-8247-F8F75D6B65CC}"/>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 xmlns:a16="http://schemas.microsoft.com/office/drawing/2014/main"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 xmlns:a16="http://schemas.microsoft.com/office/drawing/2014/main"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 xmlns:a16="http://schemas.microsoft.com/office/drawing/2014/main"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 xmlns:a16="http://schemas.microsoft.com/office/drawing/2014/main"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 xmlns:a16="http://schemas.microsoft.com/office/drawing/2014/main"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 xmlns:a16="http://schemas.microsoft.com/office/drawing/2014/main"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 xmlns:a16="http://schemas.microsoft.com/office/drawing/2014/main"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 xmlns:a16="http://schemas.microsoft.com/office/drawing/2014/main"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 xmlns:a16="http://schemas.microsoft.com/office/drawing/2014/main"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 xmlns:a16="http://schemas.microsoft.com/office/drawing/2014/main"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 xmlns:a16="http://schemas.microsoft.com/office/drawing/2014/main"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 xmlns:a16="http://schemas.microsoft.com/office/drawing/2014/main"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 xmlns:a16="http://schemas.microsoft.com/office/drawing/2014/main"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 xmlns:a16="http://schemas.microsoft.com/office/drawing/2014/main"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 xmlns:a16="http://schemas.microsoft.com/office/drawing/2014/main"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 xmlns:a16="http://schemas.microsoft.com/office/drawing/2014/main"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 xmlns:a16="http://schemas.microsoft.com/office/drawing/2014/main"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 xmlns:a16="http://schemas.microsoft.com/office/drawing/2014/main"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 xmlns:a16="http://schemas.microsoft.com/office/drawing/2014/main"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 xmlns:a16="http://schemas.microsoft.com/office/drawing/2014/main"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 xmlns:a16="http://schemas.microsoft.com/office/drawing/2014/main"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 xmlns:a16="http://schemas.microsoft.com/office/drawing/2014/main"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 xmlns:a16="http://schemas.microsoft.com/office/drawing/2014/main"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 xmlns:a16="http://schemas.microsoft.com/office/drawing/2014/main"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 xmlns:a16="http://schemas.microsoft.com/office/drawing/2014/main"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 xmlns:a16="http://schemas.microsoft.com/office/drawing/2014/main"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 xmlns:a16="http://schemas.microsoft.com/office/drawing/2014/main"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 xmlns:a16="http://schemas.microsoft.com/office/drawing/2014/main"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 xmlns:a16="http://schemas.microsoft.com/office/drawing/2014/main"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 xmlns:a16="http://schemas.microsoft.com/office/drawing/2014/main"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 xmlns:a16="http://schemas.microsoft.com/office/drawing/2014/main"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 xmlns:a16="http://schemas.microsoft.com/office/drawing/2014/main" id="{5C391370-DF7F-4045-BEC9-24ECA81742E0}"/>
              </a:ext>
            </a:extLst>
          </p:cNvPr>
          <p:cNvGraphicFramePr/>
          <p:nvPr>
            <p:extLst>
              <p:ext uri="{D42A27DB-BD31-4B8C-83A1-F6EECF244321}">
                <p14:modId xmlns:p14="http://schemas.microsoft.com/office/powerpoint/2010/main" val="427880979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4366727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502590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 xmlns:a16="http://schemas.microsoft.com/office/drawing/2014/main" id="{447AEFF0-8DC7-4C89-BDE0-02FFB3A07372}"/>
              </a:ext>
            </a:extLst>
          </p:cNvPr>
          <p:cNvGraphicFramePr/>
          <p:nvPr>
            <p:extLst>
              <p:ext uri="{D42A27DB-BD31-4B8C-83A1-F6EECF244321}">
                <p14:modId xmlns:p14="http://schemas.microsoft.com/office/powerpoint/2010/main" val="2562154295"/>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61076748"/>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 xmlns:a16="http://schemas.microsoft.com/office/drawing/2014/main" id="{286A0D95-C8E9-4268-AF8F-7B24DA0F7627}"/>
              </a:ext>
            </a:extLst>
          </p:cNvPr>
          <p:cNvGraphicFramePr/>
          <p:nvPr>
            <p:extLst>
              <p:ext uri="{D42A27DB-BD31-4B8C-83A1-F6EECF244321}">
                <p14:modId xmlns:p14="http://schemas.microsoft.com/office/powerpoint/2010/main" val="32108478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176416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23660020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327871219"/>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 xmlns:a16="http://schemas.microsoft.com/office/drawing/2014/main" id="{0631C03B-6A7C-461B-9399-4B7A910B90A5}"/>
              </a:ext>
            </a:extLst>
          </p:cNvPr>
          <p:cNvGraphicFramePr/>
          <p:nvPr>
            <p:extLst>
              <p:ext uri="{D42A27DB-BD31-4B8C-83A1-F6EECF244321}">
                <p14:modId xmlns:p14="http://schemas.microsoft.com/office/powerpoint/2010/main" val="195016619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01383027"/>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74417">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 xmlns:a16="http://schemas.microsoft.com/office/drawing/2014/main" id="{D42660C7-5ED3-4A84-8745-3B5E82549385}"/>
              </a:ext>
            </a:extLst>
          </p:cNvPr>
          <p:cNvGraphicFramePr/>
          <p:nvPr>
            <p:extLst>
              <p:ext uri="{D42A27DB-BD31-4B8C-83A1-F6EECF244321}">
                <p14:modId xmlns:p14="http://schemas.microsoft.com/office/powerpoint/2010/main" val="251774742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3831723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4841188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 xmlns:a16="http://schemas.microsoft.com/office/drawing/2014/main" id="{587D586E-8E52-4806-859D-8AB69DD8CC18}"/>
              </a:ext>
            </a:extLst>
          </p:cNvPr>
          <p:cNvGraphicFramePr/>
          <p:nvPr>
            <p:extLst>
              <p:ext uri="{D42A27DB-BD31-4B8C-83A1-F6EECF244321}">
                <p14:modId xmlns:p14="http://schemas.microsoft.com/office/powerpoint/2010/main" val="2531791713"/>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97504535"/>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 xmlns:a16="http://schemas.microsoft.com/office/drawing/2014/main" val="3601460425"/>
                    </a:ext>
                  </a:extLst>
                </a:gridCol>
                <a:gridCol w="768281">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 xmlns:a16="http://schemas.microsoft.com/office/drawing/2014/main" id="{EC17F370-CE30-4376-A71E-273CC8C85034}"/>
              </a:ext>
            </a:extLst>
          </p:cNvPr>
          <p:cNvGraphicFramePr/>
          <p:nvPr>
            <p:extLst>
              <p:ext uri="{D42A27DB-BD31-4B8C-83A1-F6EECF244321}">
                <p14:modId xmlns:p14="http://schemas.microsoft.com/office/powerpoint/2010/main" val="41323142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3225047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255884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382532911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2569178575"/>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 xmlns:a16="http://schemas.microsoft.com/office/drawing/2014/main" id="{7E0367F9-F224-49FE-B5E5-DF2669C5A79F}"/>
              </a:ext>
            </a:extLst>
          </p:cNvPr>
          <p:cNvGraphicFramePr/>
          <p:nvPr>
            <p:extLst>
              <p:ext uri="{D42A27DB-BD31-4B8C-83A1-F6EECF244321}">
                <p14:modId xmlns:p14="http://schemas.microsoft.com/office/powerpoint/2010/main" val="224715611"/>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734353890"/>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 xmlns:a16="http://schemas.microsoft.com/office/drawing/2014/main" val="3601460425"/>
                    </a:ext>
                  </a:extLst>
                </a:gridCol>
                <a:gridCol w="749869">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 xmlns:a16="http://schemas.microsoft.com/office/drawing/2014/main" id="{DF93263D-A892-4AAC-A490-48554227A160}"/>
              </a:ext>
            </a:extLst>
          </p:cNvPr>
          <p:cNvGraphicFramePr/>
          <p:nvPr>
            <p:extLst>
              <p:ext uri="{D42A27DB-BD31-4B8C-83A1-F6EECF244321}">
                <p14:modId xmlns:p14="http://schemas.microsoft.com/office/powerpoint/2010/main" val="349900630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5777641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2.8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78363442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32804212"/>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 xmlns:a16="http://schemas.microsoft.com/office/drawing/2014/main"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 xmlns:a16="http://schemas.microsoft.com/office/drawing/2014/main" id="{BFCDB6C6-B7F5-4EDA-A46E-9E3EDD8F4E1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 xmlns:a16="http://schemas.microsoft.com/office/drawing/2014/main" id="{E3A41BE6-0CA2-452B-8D8E-1D36E9B8FBBB}"/>
              </a:ext>
            </a:extLst>
          </p:cNvPr>
          <p:cNvGraphicFramePr/>
          <p:nvPr>
            <p:extLst>
              <p:ext uri="{D42A27DB-BD31-4B8C-83A1-F6EECF244321}">
                <p14:modId xmlns:p14="http://schemas.microsoft.com/office/powerpoint/2010/main" val="60666085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019860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7269048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 xmlns:a16="http://schemas.microsoft.com/office/drawing/2014/main" id="{8B0C2B1B-3A38-4373-88AC-6004B292FD5F}"/>
              </a:ext>
            </a:extLst>
          </p:cNvPr>
          <p:cNvGraphicFramePr/>
          <p:nvPr>
            <p:extLst>
              <p:ext uri="{D42A27DB-BD31-4B8C-83A1-F6EECF244321}">
                <p14:modId xmlns:p14="http://schemas.microsoft.com/office/powerpoint/2010/main" val="770390638"/>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 xmlns:a16="http://schemas.microsoft.com/office/drawing/2014/main" id="{84149DDF-88E2-4CD6-919B-06988B02ADA0}"/>
              </a:ext>
            </a:extLst>
          </p:cNvPr>
          <p:cNvGraphicFramePr/>
          <p:nvPr>
            <p:extLst>
              <p:ext uri="{D42A27DB-BD31-4B8C-83A1-F6EECF244321}">
                <p14:modId xmlns:p14="http://schemas.microsoft.com/office/powerpoint/2010/main" val="3101098350"/>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 xmlns:a16="http://schemas.microsoft.com/office/drawing/2014/main"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417204287"/>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 xmlns:a16="http://schemas.microsoft.com/office/drawing/2014/main" val="3601460425"/>
                    </a:ext>
                  </a:extLst>
                </a:gridCol>
                <a:gridCol w="749870">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 xmlns:a16="http://schemas.microsoft.com/office/drawing/2014/main" id="{5ED4F331-A583-4F65-902A-178620AC5A94}"/>
              </a:ext>
            </a:extLst>
          </p:cNvPr>
          <p:cNvGraphicFramePr/>
          <p:nvPr>
            <p:extLst>
              <p:ext uri="{D42A27DB-BD31-4B8C-83A1-F6EECF244321}">
                <p14:modId xmlns:p14="http://schemas.microsoft.com/office/powerpoint/2010/main" val="12147299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794879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37331412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650022383"/>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 xmlns:a16="http://schemas.microsoft.com/office/drawing/2014/main" val="3601460425"/>
                    </a:ext>
                  </a:extLst>
                </a:gridCol>
                <a:gridCol w="743733">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 xmlns:a16="http://schemas.microsoft.com/office/drawing/2014/main" id="{6DA26B08-F48E-4134-B483-BE736DBB767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 xmlns:a16="http://schemas.microsoft.com/office/drawing/2014/main"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 xmlns:a16="http://schemas.microsoft.com/office/drawing/2014/main" id="{3ECD1324-4A8A-48B7-BBA5-CE02E1EFEFE0}"/>
              </a:ext>
            </a:extLst>
          </p:cNvPr>
          <p:cNvGraphicFramePr/>
          <p:nvPr>
            <p:extLst>
              <p:ext uri="{D42A27DB-BD31-4B8C-83A1-F6EECF244321}">
                <p14:modId xmlns:p14="http://schemas.microsoft.com/office/powerpoint/2010/main" val="102329643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2269272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 xmlns:a16="http://schemas.microsoft.com/office/drawing/2014/main" val="20000"/>
                    </a:ext>
                  </a:extLst>
                </a:gridCol>
                <a:gridCol w="429583">
                  <a:extLst>
                    <a:ext uri="{9D8B030D-6E8A-4147-A177-3AD203B41FA5}">
                      <a16:colId xmlns="" xmlns:a16="http://schemas.microsoft.com/office/drawing/2014/main" val="20001"/>
                    </a:ext>
                  </a:extLst>
                </a:gridCol>
                <a:gridCol w="7857472">
                  <a:extLst>
                    <a:ext uri="{9D8B030D-6E8A-4147-A177-3AD203B41FA5}">
                      <a16:colId xmlns=""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 xmlns:a16="http://schemas.microsoft.com/office/drawing/2014/main"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 xmlns:a16="http://schemas.microsoft.com/office/drawing/2014/main" id="{E55F846B-7E30-4829-83AF-F0D3D897305C}"/>
                </a:ext>
              </a:extLst>
            </p:cNvPr>
            <p:cNvGraphicFramePr/>
            <p:nvPr>
              <p:extLst>
                <p:ext uri="{D42A27DB-BD31-4B8C-83A1-F6EECF244321}">
                  <p14:modId xmlns:p14="http://schemas.microsoft.com/office/powerpoint/2010/main" val="14102524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 xmlns:a16="http://schemas.microsoft.com/office/drawing/2014/main" id="{17BB9E90-3336-4D31-AA52-76F8C0D39DFB}"/>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918479096"/>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 xmlns:a16="http://schemas.microsoft.com/office/drawing/2014/main" val="3601460425"/>
                    </a:ext>
                  </a:extLst>
                </a:gridCol>
                <a:gridCol w="743732">
                  <a:extLst>
                    <a:ext uri="{9D8B030D-6E8A-4147-A177-3AD203B41FA5}">
                      <a16:colId xmlns="" xmlns:a16="http://schemas.microsoft.com/office/drawing/2014/main" val="4049772561"/>
                    </a:ext>
                  </a:extLst>
                </a:gridCol>
                <a:gridCol w="693471">
                  <a:extLst>
                    <a:ext uri="{9D8B030D-6E8A-4147-A177-3AD203B41FA5}">
                      <a16:colId xmlns="" xmlns:a16="http://schemas.microsoft.com/office/drawing/2014/main" val="761297345"/>
                    </a:ext>
                  </a:extLst>
                </a:gridCol>
                <a:gridCol w="466405">
                  <a:extLst>
                    <a:ext uri="{9D8B030D-6E8A-4147-A177-3AD203B41FA5}">
                      <a16:colId xmlns="" xmlns:a16="http://schemas.microsoft.com/office/drawing/2014/main" val="2986169346"/>
                    </a:ext>
                  </a:extLst>
                </a:gridCol>
                <a:gridCol w="466406">
                  <a:extLst>
                    <a:ext uri="{9D8B030D-6E8A-4147-A177-3AD203B41FA5}">
                      <a16:colId xmlns="" xmlns:a16="http://schemas.microsoft.com/office/drawing/2014/main" val="2645485451"/>
                    </a:ext>
                  </a:extLst>
                </a:gridCol>
                <a:gridCol w="466405">
                  <a:extLst>
                    <a:ext uri="{9D8B030D-6E8A-4147-A177-3AD203B41FA5}">
                      <a16:colId xmlns="" xmlns:a16="http://schemas.microsoft.com/office/drawing/2014/main" val="457178370"/>
                    </a:ext>
                  </a:extLst>
                </a:gridCol>
                <a:gridCol w="466406">
                  <a:extLst>
                    <a:ext uri="{9D8B030D-6E8A-4147-A177-3AD203B41FA5}">
                      <a16:colId xmlns="" xmlns:a16="http://schemas.microsoft.com/office/drawing/2014/main"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 xmlns:a16="http://schemas.microsoft.com/office/drawing/2014/main"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257015403"/>
                  </a:ext>
                </a:extLst>
              </a:tr>
            </a:tbl>
          </a:graphicData>
        </a:graphic>
      </p:graphicFrame>
      <p:sp>
        <p:nvSpPr>
          <p:cNvPr id="14" name="Rectangle 13">
            <a:extLst>
              <a:ext uri="{FF2B5EF4-FFF2-40B4-BE49-F238E27FC236}">
                <a16:creationId xmlns="" xmlns:a16="http://schemas.microsoft.com/office/drawing/2014/main"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 xmlns:a16="http://schemas.microsoft.com/office/drawing/2014/main" id="{4D99626F-A16D-4B0B-93F5-3799E397733D}"/>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 xmlns:a16="http://schemas.microsoft.com/office/drawing/2014/main"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140207201"/>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76561253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 xmlns:a16="http://schemas.microsoft.com/office/drawing/2014/main"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69614059"/>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207987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 xmlns:a16="http://schemas.microsoft.com/office/drawing/2014/main"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0486155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80102043"/>
              </p:ext>
            </p:extLst>
          </p:nvPr>
        </p:nvGraphicFramePr>
        <p:xfrm>
          <a:off x="1167807" y="5426452"/>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 xmlns:a16="http://schemas.microsoft.com/office/drawing/2014/main"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37410352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646309003"/>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 xmlns:a16="http://schemas.microsoft.com/office/drawing/2014/main"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3765419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1623535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 xmlns:a16="http://schemas.microsoft.com/office/drawing/2014/main" id="{27E24B31-DC4B-46AA-B7FA-C91164607A2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 xmlns:a16="http://schemas.microsoft.com/office/drawing/2014/main"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04239071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369662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 xmlns:a16="http://schemas.microsoft.com/office/drawing/2014/main"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203;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43936559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2283614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 xmlns:a16="http://schemas.microsoft.com/office/drawing/2014/main"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28856712"/>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119403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 xmlns:a16="http://schemas.microsoft.com/office/drawing/2014/main"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36055057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36199828"/>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 xmlns:a16="http://schemas.microsoft.com/office/drawing/2014/main"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32897258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 xmlns:a16="http://schemas.microsoft.com/office/drawing/2014/main"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80769052"/>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6729353"/>
              </p:ext>
            </p:extLst>
          </p:nvPr>
        </p:nvGraphicFramePr>
        <p:xfrm>
          <a:off x="6783082" y="530357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graphicFrame>
        <p:nvGraphicFramePr>
          <p:cNvPr id="15" name="Q1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8989931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 xmlns:a16="http://schemas.microsoft.com/office/drawing/2014/main"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278</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125559863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85452275"/>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 xmlns:a16="http://schemas.microsoft.com/office/drawing/2014/main"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253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73835239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358977187"/>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 xmlns:a16="http://schemas.microsoft.com/office/drawing/2014/main"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9023480"/>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72531107"/>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 xmlns:a16="http://schemas.microsoft.com/office/drawing/2014/main"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902863550"/>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5290381"/>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 xmlns:a16="http://schemas.microsoft.com/office/drawing/2014/main"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596585"/>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 xmlns:a16="http://schemas.microsoft.com/office/drawing/2014/main"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74513564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35597663"/>
              </p:ext>
            </p:extLst>
          </p:nvPr>
        </p:nvGraphicFramePr>
        <p:xfrm>
          <a:off x="6948779"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2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14397574"/>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 xmlns:a16="http://schemas.microsoft.com/office/drawing/2014/main"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95;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93021500"/>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 xmlns:a16="http://schemas.microsoft.com/office/drawing/2014/main"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539466353"/>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85110440"/>
              </p:ext>
            </p:extLst>
          </p:nvPr>
        </p:nvGraphicFramePr>
        <p:xfrm>
          <a:off x="6752398"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2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43524395"/>
              </p:ext>
            </p:extLst>
          </p:nvPr>
        </p:nvGraphicFramePr>
        <p:xfrm>
          <a:off x="1166784" y="5438024"/>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 xmlns:a16="http://schemas.microsoft.com/office/drawing/2014/main"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82933941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 xmlns:a16="http://schemas.microsoft.com/office/drawing/2014/main"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875861331"/>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30481215"/>
              </p:ext>
            </p:extLst>
          </p:nvPr>
        </p:nvGraphicFramePr>
        <p:xfrm>
          <a:off x="6789220"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4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67999459"/>
              </p:ext>
            </p:extLst>
          </p:nvPr>
        </p:nvGraphicFramePr>
        <p:xfrm>
          <a:off x="1154511" y="5423701"/>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 xmlns:a16="http://schemas.microsoft.com/office/drawing/2014/main" id="{EC4E9D86-BF7E-47B6-9C57-077D58CEF8B3}"/>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 xmlns:a16="http://schemas.microsoft.com/office/drawing/2014/main"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392758252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7069203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 xmlns:a16="http://schemas.microsoft.com/office/drawing/2014/main"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59218166"/>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 xmlns:a16="http://schemas.microsoft.com/office/drawing/2014/main"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205;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191;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221;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435318138"/>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96793573"/>
              </p:ext>
            </p:extLst>
          </p:nvPr>
        </p:nvGraphicFramePr>
        <p:xfrm>
          <a:off x="6893546"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graphicFrame>
        <p:nvGraphicFramePr>
          <p:cNvPr id="15" name="Q3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74086590"/>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 xmlns:a16="http://schemas.microsoft.com/office/drawing/2014/main" id="{81C6999A-2A29-4B5B-9FFE-EC774B0624D0}"/>
              </a:ext>
            </a:extLst>
          </p:cNvPr>
          <p:cNvGraphicFramePr/>
          <p:nvPr>
            <p:extLst>
              <p:ext uri="{D42A27DB-BD31-4B8C-83A1-F6EECF244321}">
                <p14:modId xmlns:p14="http://schemas.microsoft.com/office/powerpoint/2010/main" val="205143555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 xmlns:a16="http://schemas.microsoft.com/office/drawing/2014/main"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303</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96648519"/>
              </p:ext>
            </p:extLst>
          </p:nvPr>
        </p:nvGraphicFramePr>
        <p:xfrm>
          <a:off x="1160647" y="5285365"/>
          <a:ext cx="2870200" cy="349250"/>
        </p:xfrm>
        <a:graphic>
          <a:graphicData uri="http://schemas.openxmlformats.org/drawingml/2006/table">
            <a:tbl>
              <a:tblPr/>
              <a:tblGrid>
                <a:gridCol w="2095500">
                  <a:extLst>
                    <a:ext uri="{9D8B030D-6E8A-4147-A177-3AD203B41FA5}">
                      <a16:colId xmlns="" xmlns:a16="http://schemas.microsoft.com/office/drawing/2014/main" val="3160305783"/>
                    </a:ext>
                  </a:extLst>
                </a:gridCol>
                <a:gridCol w="774700">
                  <a:extLst>
                    <a:ext uri="{9D8B030D-6E8A-4147-A177-3AD203B41FA5}">
                      <a16:colId xmlns="" xmlns:a16="http://schemas.microsoft.com/office/drawing/2014/main"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 xmlns:a16="http://schemas.microsoft.com/office/drawing/2014/main"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 xmlns:a16="http://schemas.microsoft.com/office/drawing/2014/main"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 xmlns:a16="http://schemas.microsoft.com/office/drawing/2014/main" id="{9A4DC864-3B0E-4140-8120-6EE1B5F9346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 xmlns:a16="http://schemas.microsoft.com/office/drawing/2014/main"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07325213"/>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 xmlns:a16="http://schemas.microsoft.com/office/drawing/2014/main"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Q28. Were these NHS talking therapies explained to you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845387811"/>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 xmlns:a16="http://schemas.microsoft.com/office/drawing/2014/main"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 xmlns:a16="http://schemas.microsoft.com/office/drawing/2014/main"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 xmlns:a16="http://schemas.microsoft.com/office/drawing/2014/main" id="{77A92C41-000D-4853-BBDA-6DFD0924EB4F}"/>
              </a:ext>
              <a:ext uri="{C183D7F6-B498-43B3-948B-1728B52AA6E4}">
                <adec:decorative xmlns="" xmlns:adec="http://schemas.microsoft.com/office/drawing/2017/decorative"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 xmlns:a16="http://schemas.microsoft.com/office/drawing/2014/main"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 xmlns:a16="http://schemas.microsoft.com/office/drawing/2014/main"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2585217590"/>
                  </a:ext>
                </a:extLst>
              </a:tr>
            </a:tbl>
          </a:graphicData>
        </a:graphic>
      </p:graphicFrame>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 xmlns:a16="http://schemas.microsoft.com/office/drawing/2014/main"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 xmlns:a16="http://schemas.microsoft.com/office/drawing/2014/main" id="{C59877B4-4ED8-44CF-A9EE-D5EB49B2574E}"/>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South West London and St George's Mental Health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US" sz="1400" b="1" i="0" u="none" strike="noStrike" kern="1200" cap="none" spc="0" normalizeH="0" baseline="0" noProof="0" smtClean="0">
                <a:ln>
                  <a:noFill/>
                </a:ln>
                <a:solidFill>
                  <a:prstClr val="black"/>
                </a:solidFill>
                <a:effectLst/>
                <a:uLnTx/>
                <a:uFillTx/>
                <a:latin typeface="Arial"/>
                <a:ea typeface="+mj-ea"/>
                <a:cs typeface="+mj-cs"/>
              </a:rPr>
              <a:t>Views on quality of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NHS Talking Therapies: </a:t>
            </a:r>
            <a:r>
              <a:rPr kumimoji="0" lang="en-US" sz="1400" b="0" i="0" u="none" strike="noStrike" kern="1200" cap="none" spc="0" normalizeH="0" baseline="0" noProof="0" smtClean="0">
                <a:ln>
                  <a:noFill/>
                </a:ln>
                <a:solidFill>
                  <a:prstClr val="black"/>
                </a:solidFill>
                <a:effectLst/>
                <a:uLnTx/>
                <a:uFillTx/>
                <a:latin typeface="Arial"/>
                <a:ea typeface="+mj-ea"/>
                <a:cs typeface="+mj-cs"/>
              </a:rPr>
              <a:t>staff explaining NHS talking therapies in a way service users can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Review of care: </a:t>
            </a:r>
            <a:r>
              <a:rPr lang="en-US" sz="1400" b="0" smtClean="0">
                <a:solidFill>
                  <a:prstClr val="black"/>
                </a:solidFill>
                <a:latin typeface="Arial"/>
              </a:rPr>
              <a:t>service users meeting with NHS mental health services to discuss how their care is working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Communicating changes in care due to Covid-19</a:t>
            </a:r>
            <a:r>
              <a:rPr lang="en-GB" sz="1400" smtClean="0">
                <a:solidFill>
                  <a:prstClr val="black"/>
                </a:solidFill>
                <a:latin typeface="Arial"/>
              </a:rPr>
              <a:t>: </a:t>
            </a:r>
            <a:r>
              <a:rPr lang="en-US" sz="1400" b="0" smtClean="0">
                <a:solidFill>
                  <a:prstClr val="black"/>
                </a:solidFill>
                <a:latin typeface="Arial"/>
              </a:rPr>
              <a:t>informing service users of changes in care due to Covid-19</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Other areas of life: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care agreements taking into account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Support with physical health needs</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given support with their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Medicines review: </a:t>
            </a:r>
            <a:r>
              <a:rPr kumimoji="0" lang="en-US" sz="1400" b="0" i="0" u="none" strike="noStrike" kern="1200" cap="none" spc="0" normalizeH="0" baseline="0" noProof="0" smtClean="0">
                <a:ln>
                  <a:noFill/>
                </a:ln>
                <a:solidFill>
                  <a:prstClr val="black"/>
                </a:solidFill>
                <a:effectLst/>
                <a:uLnTx/>
                <a:uFillTx/>
                <a:latin typeface="Arial"/>
                <a:ea typeface="+mj-ea"/>
                <a:cs typeface="+mj-cs"/>
              </a:rPr>
              <a:t>NHS mental health services checking how service users are getting on with their medicines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work: </a:t>
            </a:r>
            <a:r>
              <a:rPr lang="en-US" sz="1400" b="0" noProof="0" smtClean="0">
                <a:solidFill>
                  <a:prstClr val="black"/>
                </a:solidFill>
                <a:latin typeface="Arial"/>
              </a:rPr>
              <a:t>service users being given help or advice with finding support for finding or keeping work</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Support with financial advice: </a:t>
            </a:r>
            <a:r>
              <a:rPr lang="en-US" sz="1400" b="0" smtClean="0">
                <a:solidFill>
                  <a:prstClr val="black"/>
                </a:solidFill>
                <a:latin typeface="Arial"/>
              </a:rPr>
              <a:t>service users being given help or advice with finding support for financial advice</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Organising care: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feeling their care is organised well</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 xmlns:a16="http://schemas.microsoft.com/office/drawing/2014/main" id="{DA13509B-F2E3-4D89-BF46-CAE9F9DCBA27}"/>
              </a:ext>
              <a:ext uri="{C183D7F6-B498-43B3-948B-1728B52AA6E4}">
                <adec:decorative xmlns=""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 xmlns:a16="http://schemas.microsoft.com/office/drawing/2014/main" id="{7F8BC40C-3798-465B-867E-EEE860FF7D45}"/>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333</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 xmlns:a16="http://schemas.microsoft.com/office/drawing/2014/main" id="{4261051E-BFBC-4AAA-A693-53326749C158}"/>
              </a:ext>
              <a:ext uri="{C183D7F6-B498-43B3-948B-1728B52AA6E4}">
                <adec:decorative xmlns=""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 xmlns:a16="http://schemas.microsoft.com/office/drawing/2014/main"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 xmlns:a16="http://schemas.microsoft.com/office/drawing/2014/main" id="{DFF76E51-61B7-45ED-AB4F-BB4E7BC8A38C}"/>
              </a:ext>
              <a:ext uri="{C183D7F6-B498-43B3-948B-1728B52AA6E4}">
                <adec:decorative xmlns=""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 xmlns:a16="http://schemas.microsoft.com/office/drawing/2014/main" id="{483E1EE9-AD85-491D-BF57-32F0E3CF9172}"/>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 xmlns:a16="http://schemas.microsoft.com/office/drawing/2014/main"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 xmlns:a16="http://schemas.microsoft.com/office/drawing/2014/main"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 xmlns:a16="http://schemas.microsoft.com/office/drawing/2014/main" id="{EDE6F636-C3D1-41A5-84F2-01770C6E8A9F}"/>
              </a:ext>
              <a:ext uri="{C183D7F6-B498-43B3-948B-1728B52AA6E4}">
                <adec:decorative xmlns=""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 xmlns:a16="http://schemas.microsoft.com/office/drawing/2014/main"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 xmlns:a16="http://schemas.microsoft.com/office/drawing/2014/main" id="{6B97C924-6D3E-4B64-8773-EFC467276A16}"/>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 xmlns:a16="http://schemas.microsoft.com/office/drawing/2014/main" id="{9149F6B5-29BB-4C24-87D1-9D5E3FAB1E6D}"/>
              </a:ext>
              <a:ext uri="{C183D7F6-B498-43B3-948B-1728B52AA6E4}">
                <adec:decorative xmlns=""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 xmlns:a16="http://schemas.microsoft.com/office/drawing/2014/main"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 xmlns:a16="http://schemas.microsoft.com/office/drawing/2014/main"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333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 xmlns:a16="http://schemas.microsoft.com/office/drawing/2014/main"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27%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 xmlns:a16="http://schemas.microsoft.com/office/drawing/2014/main"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 xmlns:a16="http://schemas.microsoft.com/office/drawing/2014/main"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24</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 xmlns:a16="http://schemas.microsoft.com/office/drawing/2014/main"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 xmlns:a16="http://schemas.microsoft.com/office/drawing/2014/main" id="{AFD89DF3-44EC-485E-B862-C98CCE6131C2}"/>
              </a:ext>
              <a:ext uri="{C183D7F6-B498-43B3-948B-1728B52AA6E4}">
                <adec:decorative xmlns=""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 xmlns:a16="http://schemas.microsoft.com/office/drawing/2014/main" id="{FBF9C0B2-6AAA-412B-B409-651DAEE48664}"/>
              </a:ext>
              <a:ext uri="{C183D7F6-B498-43B3-948B-1728B52AA6E4}">
                <adec:decorative xmlns=""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 xmlns:a16="http://schemas.microsoft.com/office/drawing/2014/main" id="{0009A3FD-0257-46FD-9270-89ACFACE914B}"/>
              </a:ext>
              <a:ext uri="{C183D7F6-B498-43B3-948B-1728B52AA6E4}">
                <adec:decorative xmlns=""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 xmlns:a16="http://schemas.microsoft.com/office/drawing/2014/main" id="{ED92C8EF-F559-41B7-8450-B0128917DD7F}"/>
              </a:ext>
              <a:ext uri="{C183D7F6-B498-43B3-948B-1728B52AA6E4}">
                <adec:decorative xmlns=""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 xmlns:a16="http://schemas.microsoft.com/office/drawing/2014/main" id="{5A16DA4D-FF2A-42AF-8BFA-7E4F0658ABFE}"/>
              </a:ext>
              <a:ext uri="{C183D7F6-B498-43B3-948B-1728B52AA6E4}">
                <adec:decorative xmlns=""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90</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 xmlns:a16="http://schemas.microsoft.com/office/drawing/2014/main" id="{21238BFB-9219-4BA2-A839-955625A10BE0}"/>
              </a:ext>
            </a:extLst>
          </p:cNvPr>
          <p:cNvGraphicFramePr/>
          <p:nvPr>
            <p:extLst>
              <p:ext uri="{D42A27DB-BD31-4B8C-83A1-F6EECF244321}">
                <p14:modId xmlns:p14="http://schemas.microsoft.com/office/powerpoint/2010/main" val="921069143"/>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 xmlns:a16="http://schemas.microsoft.com/office/drawing/2014/main" id="{4EBE655E-317C-4961-83EE-5BF3D8CB396A}"/>
              </a:ext>
              <a:ext uri="{C183D7F6-B498-43B3-948B-1728B52AA6E4}">
                <adec:decorative xmlns=""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 xmlns:a16="http://schemas.microsoft.com/office/drawing/2014/main" id="{44C08FF4-5F52-4627-8A4C-FE74B81DFB7C}"/>
              </a:ext>
              <a:ext uri="{C183D7F6-B498-43B3-948B-1728B52AA6E4}">
                <adec:decorative xmlns=""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 xmlns:a16="http://schemas.microsoft.com/office/drawing/2014/main" id="{85901ACF-D7E2-48F3-9AAE-910A0D9195C3}"/>
              </a:ext>
              <a:ext uri="{C183D7F6-B498-43B3-948B-1728B52AA6E4}">
                <adec:decorative xmlns=""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 xmlns:a16="http://schemas.microsoft.com/office/drawing/2014/main" id="{B234F077-DF0E-4ED0-9FB1-269937A21D2E}"/>
              </a:ext>
              <a:ext uri="{C183D7F6-B498-43B3-948B-1728B52AA6E4}">
                <adec:decorative xmlns=""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274040607"/>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 xmlns:a16="http://schemas.microsoft.com/office/drawing/2014/main" id="{30061A35-8A67-4321-8594-65B6FE3F0DB7}"/>
              </a:ext>
            </a:extLst>
          </p:cNvPr>
          <p:cNvGraphicFramePr/>
          <p:nvPr>
            <p:extLst>
              <p:ext uri="{D42A27DB-BD31-4B8C-83A1-F6EECF244321}">
                <p14:modId xmlns:p14="http://schemas.microsoft.com/office/powerpoint/2010/main" val="2933740296"/>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 xmlns:a16="http://schemas.microsoft.com/office/drawing/2014/main"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42560548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3498748683"/>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 xmlns:a16="http://schemas.microsoft.com/office/drawing/2014/main" id="{9CFB08E1-CCC5-44D3-A831-61686768FCB7}"/>
              </a:ext>
              <a:ext uri="{C183D7F6-B498-43B3-948B-1728B52AA6E4}">
                <adec:decorative xmlns=""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 xmlns:a16="http://schemas.microsoft.com/office/drawing/2014/main" id="{3BF6C03B-7EA7-4DA7-ADE2-9A0A276FD28E}"/>
              </a:ext>
              <a:ext uri="{C183D7F6-B498-43B3-948B-1728B52AA6E4}">
                <adec:decorative xmlns=""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 xmlns:a16="http://schemas.microsoft.com/office/drawing/2014/main" id="{B874759E-D38D-487E-A082-250F72CC3A9F}"/>
              </a:ext>
              <a:ext uri="{C183D7F6-B498-43B3-948B-1728B52AA6E4}">
                <adec:decorative xmlns=""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 xmlns:a16="http://schemas.microsoft.com/office/drawing/2014/main" id="{E983585D-47B4-4F12-88BA-8DB2FF81C69D}"/>
              </a:ext>
              <a:ext uri="{C183D7F6-B498-43B3-948B-1728B52AA6E4}">
                <adec:decorative xmlns=""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 xmlns:a16="http://schemas.microsoft.com/office/drawing/2014/main" id="{681ACEB0-D42D-4458-AD77-AB74FC1240F0}"/>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 xmlns:a16="http://schemas.microsoft.com/office/drawing/2014/main" id="{FEDE11D9-AE33-4B9C-BE17-8232FD0861D5}"/>
              </a:ext>
              <a:ext uri="{C183D7F6-B498-43B3-948B-1728B52AA6E4}">
                <adec:decorative xmlns=""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 xmlns:a16="http://schemas.microsoft.com/office/drawing/2014/main"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 xmlns:a16="http://schemas.microsoft.com/office/drawing/2014/main"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61042557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 xmlns:a16="http://schemas.microsoft.com/office/drawing/2014/main" id="{4678C9F0-6772-4569-9BD6-8499C9721444}"/>
              </a:ext>
              <a:ext uri="{C183D7F6-B498-43B3-948B-1728B52AA6E4}">
                <adec:decorative xmlns=""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 xmlns:a16="http://schemas.microsoft.com/office/drawing/2014/main"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 xmlns:a16="http://schemas.microsoft.com/office/drawing/2014/main"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 xmlns:a16="http://schemas.microsoft.com/office/drawing/2014/main"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 xmlns:a16="http://schemas.microsoft.com/office/drawing/2014/main" id="{FC11C7C1-7BAE-4386-A714-702738861FCA}"/>
              </a:ext>
              <a:ext uri="{C183D7F6-B498-43B3-948B-1728B52AA6E4}">
                <adec:decorative xmlns=""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 xmlns:a16="http://schemas.microsoft.com/office/drawing/2014/main" id="{61D074F6-9756-49A3-B3C0-86E17CB2A896}"/>
              </a:ext>
            </a:extLst>
          </p:cNvPr>
          <p:cNvGraphicFramePr>
            <a:graphicFrameLocks/>
          </p:cNvGraphicFramePr>
          <p:nvPr>
            <p:extLst>
              <p:ext uri="{D42A27DB-BD31-4B8C-83A1-F6EECF244321}">
                <p14:modId xmlns:p14="http://schemas.microsoft.com/office/powerpoint/2010/main" val="444464633"/>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14045</TotalTime>
  <Words>8693</Words>
  <Application>Microsoft Office PowerPoint</Application>
  <PresentationFormat>Widescreen</PresentationFormat>
  <Paragraphs>981</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South West London and St George's Mental Health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554</cp:revision>
  <dcterms:created xsi:type="dcterms:W3CDTF">2021-03-04T09:52:26Z</dcterms:created>
  <dcterms:modified xsi:type="dcterms:W3CDTF">2021-11-08T17:23:50Z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